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3300"/>
    <a:srgbClr val="FF6699"/>
    <a:srgbClr val="BA6089"/>
    <a:srgbClr val="E73990"/>
    <a:srgbClr val="C36992"/>
    <a:srgbClr val="FF85C2"/>
    <a:srgbClr val="FF99CC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 varScale="1">
        <p:scale>
          <a:sx n="53" d="100"/>
          <a:sy n="53" d="100"/>
        </p:scale>
        <p:origin x="571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低い精度で自動的に生成された説明">
            <a:extLst>
              <a:ext uri="{FF2B5EF4-FFF2-40B4-BE49-F238E27FC236}">
                <a16:creationId xmlns:a16="http://schemas.microsoft.com/office/drawing/2014/main" id="{8DFDDB97-8886-ED78-BD1B-A3F55107E8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 descr="背景パターン&#10;&#10;低い精度で自動的に生成された説明">
            <a:extLst>
              <a:ext uri="{FF2B5EF4-FFF2-40B4-BE49-F238E27FC236}">
                <a16:creationId xmlns:a16="http://schemas.microsoft.com/office/drawing/2014/main" id="{005916CD-1CDD-8C58-C162-345BA42110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5575" cy="1090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 descr="四角形&#10;&#10;中程度の精度で自動的に生成された説明">
            <a:extLst>
              <a:ext uri="{FF2B5EF4-FFF2-40B4-BE49-F238E27FC236}">
                <a16:creationId xmlns:a16="http://schemas.microsoft.com/office/drawing/2014/main" id="{8FB91B1D-956F-065B-B868-F919695726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143" y="6116425"/>
            <a:ext cx="2959614" cy="676657"/>
          </a:xfrm>
          <a:prstGeom prst="rect">
            <a:avLst/>
          </a:prstGeom>
        </p:spPr>
      </p:pic>
      <p:pic>
        <p:nvPicPr>
          <p:cNvPr id="6" name="図 5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BA927F48-8521-4F5B-DC32-15C043325A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92" y="7475873"/>
            <a:ext cx="2855982" cy="521209"/>
          </a:xfrm>
          <a:prstGeom prst="rect">
            <a:avLst/>
          </a:prstGeom>
        </p:spPr>
      </p:pic>
      <p:pic>
        <p:nvPicPr>
          <p:cNvPr id="9" name="図 8" descr="アイコン&#10;&#10;中程度の精度で自動的に生成された説明">
            <a:extLst>
              <a:ext uri="{FF2B5EF4-FFF2-40B4-BE49-F238E27FC236}">
                <a16:creationId xmlns:a16="http://schemas.microsoft.com/office/drawing/2014/main" id="{CA059020-4A79-D438-16C7-574E5B13E1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914" y="7474228"/>
            <a:ext cx="2855982" cy="521209"/>
          </a:xfrm>
          <a:prstGeom prst="rect">
            <a:avLst/>
          </a:prstGeom>
        </p:spPr>
      </p:pic>
      <p:pic>
        <p:nvPicPr>
          <p:cNvPr id="3" name="図 2" descr="四角形&#10;&#10;中程度の精度で自動的に生成された説明">
            <a:extLst>
              <a:ext uri="{FF2B5EF4-FFF2-40B4-BE49-F238E27FC236}">
                <a16:creationId xmlns:a16="http://schemas.microsoft.com/office/drawing/2014/main" id="{642FB8C4-A34C-CEBD-4ACF-8AC0147F42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60" y="6116424"/>
            <a:ext cx="2959614" cy="676657"/>
          </a:xfrm>
          <a:prstGeom prst="rect">
            <a:avLst/>
          </a:prstGeom>
        </p:spPr>
      </p:pic>
      <p:sp>
        <p:nvSpPr>
          <p:cNvPr id="84" name="object 4">
            <a:extLst>
              <a:ext uri="{FF2B5EF4-FFF2-40B4-BE49-F238E27FC236}">
                <a16:creationId xmlns:a16="http://schemas.microsoft.com/office/drawing/2014/main" id="{29E577C9-2B95-D218-E1E3-60E298936D25}"/>
              </a:ext>
            </a:extLst>
          </p:cNvPr>
          <p:cNvSpPr txBox="1"/>
          <p:nvPr/>
        </p:nvSpPr>
        <p:spPr>
          <a:xfrm>
            <a:off x="3078921" y="10152049"/>
            <a:ext cx="2436927" cy="3840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2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明日来町内会</a:t>
            </a:r>
            <a:endParaRPr kumimoji="0" lang="en-US" altLang="ja-JP" sz="16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1" name="object 4">
            <a:extLst>
              <a:ext uri="{FF2B5EF4-FFF2-40B4-BE49-F238E27FC236}">
                <a16:creationId xmlns:a16="http://schemas.microsoft.com/office/drawing/2014/main" id="{D98D4FB6-072F-E2D2-765C-14B45E5F65F9}"/>
              </a:ext>
            </a:extLst>
          </p:cNvPr>
          <p:cNvSpPr txBox="1"/>
          <p:nvPr/>
        </p:nvSpPr>
        <p:spPr>
          <a:xfrm>
            <a:off x="4229269" y="6780488"/>
            <a:ext cx="3173528" cy="5216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明日来高校吹奏楽部による恒例の演奏会を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行います。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2" name="object 4">
            <a:extLst>
              <a:ext uri="{FF2B5EF4-FFF2-40B4-BE49-F238E27FC236}">
                <a16:creationId xmlns:a16="http://schemas.microsoft.com/office/drawing/2014/main" id="{159AD488-EB10-8D1A-0C6F-3591AF5132D1}"/>
              </a:ext>
            </a:extLst>
          </p:cNvPr>
          <p:cNvSpPr txBox="1"/>
          <p:nvPr/>
        </p:nvSpPr>
        <p:spPr>
          <a:xfrm>
            <a:off x="2300383" y="3818929"/>
            <a:ext cx="3381758" cy="69063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日時：１０</a:t>
            </a:r>
            <a:r>
              <a:rPr kumimoji="0" lang="en-US" altLang="ja-JP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/1(</a:t>
            </a:r>
            <a:r>
              <a:rPr kumimoji="0" lang="ja-JP" altLang="en-US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</a:t>
            </a:r>
            <a:r>
              <a:rPr kumimoji="0" lang="en-US" altLang="ja-JP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) 10:00</a:t>
            </a:r>
            <a:r>
              <a:rPr kumimoji="0" lang="ja-JP" altLang="en-US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～</a:t>
            </a:r>
            <a:r>
              <a:rPr kumimoji="0" lang="en-US" altLang="ja-JP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15:00</a:t>
            </a: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6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会場：明日来調公民館</a:t>
            </a:r>
            <a:endParaRPr kumimoji="0" lang="en-US" altLang="ja-JP" sz="16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38" name="object 4">
            <a:extLst>
              <a:ext uri="{FF2B5EF4-FFF2-40B4-BE49-F238E27FC236}">
                <a16:creationId xmlns:a16="http://schemas.microsoft.com/office/drawing/2014/main" id="{89DA2B98-FEFA-8B31-1F85-97DAD8E78070}"/>
              </a:ext>
            </a:extLst>
          </p:cNvPr>
          <p:cNvSpPr txBox="1"/>
          <p:nvPr/>
        </p:nvSpPr>
        <p:spPr>
          <a:xfrm>
            <a:off x="1121345" y="5190730"/>
            <a:ext cx="5994412" cy="77508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800" b="1" kern="0" dirty="0">
                <a:latin typeface="BIZ UD明朝 Medium" panose="02020500000000000000" pitchFamily="17" charset="-128"/>
                <a:ea typeface="BIZ UD明朝 Medium" panose="02020500000000000000" pitchFamily="17" charset="-128"/>
                <a:cs typeface="DINPro"/>
              </a:rPr>
              <a:t>今年も明日来町では「明日来町文化祭」を行います。</a:t>
            </a:r>
            <a:endParaRPr kumimoji="0" lang="en-US" altLang="ja-JP" sz="1800" b="1" kern="0" dirty="0">
              <a:latin typeface="BIZ UD明朝 Medium" panose="02020500000000000000" pitchFamily="17" charset="-128"/>
              <a:ea typeface="BIZ UD明朝 Medium" panose="02020500000000000000" pitchFamily="17" charset="-128"/>
              <a:cs typeface="DINPro"/>
            </a:endParaRPr>
          </a:p>
          <a:p>
            <a:pPr algn="ctr" defTabSz="914400">
              <a:lnSpc>
                <a:spcPct val="150000"/>
              </a:lnSpc>
            </a:pPr>
            <a:r>
              <a:rPr kumimoji="0" lang="ja-JP" altLang="en-US" sz="1800" b="1" kern="0" dirty="0">
                <a:latin typeface="BIZ UD明朝 Medium" panose="02020500000000000000" pitchFamily="17" charset="-128"/>
                <a:ea typeface="BIZ UD明朝 Medium" panose="02020500000000000000" pitchFamily="17" charset="-128"/>
                <a:cs typeface="DINPro"/>
              </a:rPr>
              <a:t>ぜひご家族やお友達とお誘い合わせの上ご参加ください。</a:t>
            </a:r>
            <a:endParaRPr kumimoji="0" lang="en-US" altLang="ja-JP" sz="1800" b="1" kern="0" dirty="0">
              <a:latin typeface="BIZ UD明朝 Medium" panose="02020500000000000000" pitchFamily="17" charset="-128"/>
              <a:ea typeface="BIZ UD明朝 Medium" panose="02020500000000000000" pitchFamily="17" charset="-128"/>
              <a:cs typeface="DINPro"/>
            </a:endParaRPr>
          </a:p>
        </p:txBody>
      </p:sp>
      <p:sp>
        <p:nvSpPr>
          <p:cNvPr id="53" name="object 4">
            <a:extLst>
              <a:ext uri="{FF2B5EF4-FFF2-40B4-BE49-F238E27FC236}">
                <a16:creationId xmlns:a16="http://schemas.microsoft.com/office/drawing/2014/main" id="{030F16F2-BAEF-83BC-FB4F-AEB03264B3CC}"/>
              </a:ext>
            </a:extLst>
          </p:cNvPr>
          <p:cNvSpPr txBox="1"/>
          <p:nvPr/>
        </p:nvSpPr>
        <p:spPr>
          <a:xfrm>
            <a:off x="831678" y="8260899"/>
            <a:ext cx="3173528" cy="15756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１．折り紙でクリスマスリース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２．〇〇〇〇〇〇〇〇〇〇〇〇〇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３．〇〇〇〇〇〇〇〇〇〇〇〇〇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４．〇〇〇〇〇〇〇〇〇〇〇〇〇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５．〇〇〇〇〇〇〇〇〇〇〇〇〇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4" name="object 4">
            <a:extLst>
              <a:ext uri="{FF2B5EF4-FFF2-40B4-BE49-F238E27FC236}">
                <a16:creationId xmlns:a16="http://schemas.microsoft.com/office/drawing/2014/main" id="{BC375CF9-AA99-CD42-D679-04E5EAC50527}"/>
              </a:ext>
            </a:extLst>
          </p:cNvPr>
          <p:cNvSpPr txBox="1"/>
          <p:nvPr/>
        </p:nvSpPr>
        <p:spPr>
          <a:xfrm>
            <a:off x="766981" y="6782941"/>
            <a:ext cx="3419760" cy="5216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ハロウィンやクリスマスなどこれからのイベント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に大活躍のオーナメント・リースづくりなど。</a:t>
            </a:r>
            <a:endParaRPr kumimoji="0" lang="en-US" altLang="ja-JP" sz="12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5" name="object 4">
            <a:extLst>
              <a:ext uri="{FF2B5EF4-FFF2-40B4-BE49-F238E27FC236}">
                <a16:creationId xmlns:a16="http://schemas.microsoft.com/office/drawing/2014/main" id="{BD35F65D-08A5-AFEC-38EC-F62E47E25434}"/>
              </a:ext>
            </a:extLst>
          </p:cNvPr>
          <p:cNvSpPr txBox="1"/>
          <p:nvPr/>
        </p:nvSpPr>
        <p:spPr>
          <a:xfrm>
            <a:off x="4229269" y="8264874"/>
            <a:ext cx="3173528" cy="15756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２．〇〇〇〇〇〇〇〇〇〇〇〇〇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３．〇〇〇〇〇〇〇〇〇〇〇〇〇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４．〇〇〇〇〇〇〇〇〇〇〇〇〇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５．〇〇〇〇〇〇〇〇〇〇〇〇〇</a:t>
            </a:r>
            <a:endParaRPr kumimoji="0" lang="en-US" altLang="ja-JP" sz="1400" b="1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6" name="object 4">
            <a:extLst>
              <a:ext uri="{FF2B5EF4-FFF2-40B4-BE49-F238E27FC236}">
                <a16:creationId xmlns:a16="http://schemas.microsoft.com/office/drawing/2014/main" id="{7C8FF137-100F-DFC3-7864-B5DE57516986}"/>
              </a:ext>
            </a:extLst>
          </p:cNvPr>
          <p:cNvSpPr txBox="1"/>
          <p:nvPr/>
        </p:nvSpPr>
        <p:spPr>
          <a:xfrm>
            <a:off x="831678" y="7971137"/>
            <a:ext cx="639422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rgbClr val="FF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内容</a:t>
            </a:r>
            <a:endParaRPr kumimoji="0" lang="en-US" altLang="ja-JP" sz="1400" b="1" kern="0" dirty="0">
              <a:solidFill>
                <a:srgbClr val="FF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8" name="object 4">
            <a:extLst>
              <a:ext uri="{FF2B5EF4-FFF2-40B4-BE49-F238E27FC236}">
                <a16:creationId xmlns:a16="http://schemas.microsoft.com/office/drawing/2014/main" id="{131457A5-30C7-7018-74BA-79A86A18B8E1}"/>
              </a:ext>
            </a:extLst>
          </p:cNvPr>
          <p:cNvSpPr txBox="1"/>
          <p:nvPr/>
        </p:nvSpPr>
        <p:spPr>
          <a:xfrm>
            <a:off x="4218100" y="7977937"/>
            <a:ext cx="639422" cy="28296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400" b="1" kern="0" dirty="0">
                <a:solidFill>
                  <a:srgbClr val="FF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曲目</a:t>
            </a:r>
            <a:endParaRPr kumimoji="0" lang="en-US" altLang="ja-JP" sz="1400" b="1" kern="0" dirty="0">
              <a:solidFill>
                <a:srgbClr val="FF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59" name="object 4">
            <a:extLst>
              <a:ext uri="{FF2B5EF4-FFF2-40B4-BE49-F238E27FC236}">
                <a16:creationId xmlns:a16="http://schemas.microsoft.com/office/drawing/2014/main" id="{EF021F27-35D0-8AB5-725F-A1BD3B229D71}"/>
              </a:ext>
            </a:extLst>
          </p:cNvPr>
          <p:cNvSpPr txBox="1"/>
          <p:nvPr/>
        </p:nvSpPr>
        <p:spPr>
          <a:xfrm>
            <a:off x="831678" y="7581987"/>
            <a:ext cx="3055747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時間／１０：００～１５：００」　場所／会議室</a:t>
            </a:r>
            <a:r>
              <a:rPr kumimoji="0" lang="en-US" altLang="ja-JP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A</a:t>
            </a:r>
          </a:p>
        </p:txBody>
      </p:sp>
      <p:sp>
        <p:nvSpPr>
          <p:cNvPr id="60" name="object 4">
            <a:extLst>
              <a:ext uri="{FF2B5EF4-FFF2-40B4-BE49-F238E27FC236}">
                <a16:creationId xmlns:a16="http://schemas.microsoft.com/office/drawing/2014/main" id="{E4F3169D-CC56-DD46-E5EA-F857B2D20232}"/>
              </a:ext>
            </a:extLst>
          </p:cNvPr>
          <p:cNvSpPr txBox="1"/>
          <p:nvPr/>
        </p:nvSpPr>
        <p:spPr>
          <a:xfrm>
            <a:off x="4218100" y="7575492"/>
            <a:ext cx="3419760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時間／１０：００～１５：００」　場所／ホール</a:t>
            </a:r>
            <a:r>
              <a:rPr kumimoji="0" lang="en-US" altLang="ja-JP" sz="1200" b="1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A</a:t>
            </a:r>
          </a:p>
        </p:txBody>
      </p:sp>
      <p:sp>
        <p:nvSpPr>
          <p:cNvPr id="66" name="object 4">
            <a:extLst>
              <a:ext uri="{FF2B5EF4-FFF2-40B4-BE49-F238E27FC236}">
                <a16:creationId xmlns:a16="http://schemas.microsoft.com/office/drawing/2014/main" id="{F6D32B65-7BF0-6DC7-D4BC-E794A593826F}"/>
              </a:ext>
            </a:extLst>
          </p:cNvPr>
          <p:cNvSpPr txBox="1"/>
          <p:nvPr/>
        </p:nvSpPr>
        <p:spPr>
          <a:xfrm>
            <a:off x="1595864" y="6228665"/>
            <a:ext cx="1702368" cy="3404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700" b="1" kern="0" dirty="0">
                <a:solidFill>
                  <a:srgbClr val="FF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ワークショップ</a:t>
            </a:r>
            <a:endParaRPr kumimoji="0" lang="en-US" altLang="ja-JP" sz="1700" b="1" kern="0" dirty="0">
              <a:solidFill>
                <a:srgbClr val="FF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7" name="object 4">
            <a:extLst>
              <a:ext uri="{FF2B5EF4-FFF2-40B4-BE49-F238E27FC236}">
                <a16:creationId xmlns:a16="http://schemas.microsoft.com/office/drawing/2014/main" id="{73A14825-F3BD-6E04-525A-5DE42AAD2089}"/>
              </a:ext>
            </a:extLst>
          </p:cNvPr>
          <p:cNvSpPr txBox="1"/>
          <p:nvPr/>
        </p:nvSpPr>
        <p:spPr>
          <a:xfrm>
            <a:off x="4638871" y="6206222"/>
            <a:ext cx="2222049" cy="34047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700" b="1" kern="0" dirty="0">
                <a:solidFill>
                  <a:srgbClr val="FF33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明日来高校コンサート</a:t>
            </a:r>
            <a:endParaRPr kumimoji="0" lang="en-US" altLang="ja-JP" sz="1700" b="1" kern="0" dirty="0">
              <a:solidFill>
                <a:srgbClr val="FF33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68" name="object 4">
            <a:extLst>
              <a:ext uri="{FF2B5EF4-FFF2-40B4-BE49-F238E27FC236}">
                <a16:creationId xmlns:a16="http://schemas.microsoft.com/office/drawing/2014/main" id="{89F93504-003B-BCE9-D59B-8B6CE74A0F63}"/>
              </a:ext>
            </a:extLst>
          </p:cNvPr>
          <p:cNvSpPr txBox="1"/>
          <p:nvPr/>
        </p:nvSpPr>
        <p:spPr>
          <a:xfrm>
            <a:off x="2093757" y="1258099"/>
            <a:ext cx="3542193" cy="123251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5800" b="1" kern="0" spc="-300" dirty="0">
                <a:ln w="12700">
                  <a:solidFill>
                    <a:srgbClr val="FF3300"/>
                  </a:solidFill>
                </a:ln>
                <a:solidFill>
                  <a:srgbClr val="FF3300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明日来町</a:t>
            </a:r>
            <a:endParaRPr kumimoji="0" lang="en-US" altLang="ja-JP" sz="5800" b="1" kern="0" spc="-300" dirty="0">
              <a:ln w="12700">
                <a:solidFill>
                  <a:srgbClr val="FF3300"/>
                </a:solidFill>
              </a:ln>
              <a:solidFill>
                <a:srgbClr val="FF3300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0" name="object 4">
            <a:extLst>
              <a:ext uri="{FF2B5EF4-FFF2-40B4-BE49-F238E27FC236}">
                <a16:creationId xmlns:a16="http://schemas.microsoft.com/office/drawing/2014/main" id="{C984371E-5B52-AA32-94AC-519B04A075BB}"/>
              </a:ext>
            </a:extLst>
          </p:cNvPr>
          <p:cNvSpPr txBox="1"/>
          <p:nvPr/>
        </p:nvSpPr>
        <p:spPr>
          <a:xfrm>
            <a:off x="2156718" y="1919243"/>
            <a:ext cx="3542193" cy="190443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9000" b="1" kern="0" spc="-300" dirty="0">
                <a:ln w="12700">
                  <a:solidFill>
                    <a:srgbClr val="FF3300"/>
                  </a:solidFill>
                </a:ln>
                <a:solidFill>
                  <a:srgbClr val="FF3300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文化祭</a:t>
            </a:r>
            <a:endParaRPr kumimoji="0" lang="en-US" altLang="ja-JP" sz="9000" b="1" kern="0" spc="-300" dirty="0">
              <a:ln w="12700">
                <a:solidFill>
                  <a:srgbClr val="FF3300"/>
                </a:solidFill>
              </a:ln>
              <a:solidFill>
                <a:srgbClr val="FF3300"/>
              </a:solidFill>
              <a:latin typeface="游明朝 Demibold" panose="02020600000000000000" pitchFamily="18" charset="-128"/>
              <a:ea typeface="游明朝 Demibold" panose="02020600000000000000" pitchFamily="18" charset="-128"/>
              <a:cs typeface="DINPro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D7DD3FE6-D488-1621-2499-C7DA88A41F97}"/>
              </a:ext>
            </a:extLst>
          </p:cNvPr>
          <p:cNvSpPr txBox="1"/>
          <p:nvPr/>
        </p:nvSpPr>
        <p:spPr>
          <a:xfrm>
            <a:off x="2768046" y="825431"/>
            <a:ext cx="2238757" cy="85459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4000" b="1" kern="0" dirty="0">
                <a:ln w="12700">
                  <a:solidFill>
                    <a:srgbClr val="FF3300"/>
                  </a:solidFill>
                </a:ln>
                <a:solidFill>
                  <a:srgbClr val="FF3300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DINPro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240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BIZ UDPゴシック</vt:lpstr>
      <vt:lpstr>BIZ UD明朝 Medium</vt:lpstr>
      <vt:lpstr>HG丸ｺﾞｼｯｸM-PRO</vt:lpstr>
      <vt:lpstr>游明朝 Demibold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2022-08-15T09:09:18Z</dcterms:modified>
</cp:coreProperties>
</file>