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663300"/>
    <a:srgbClr val="FF6699"/>
    <a:srgbClr val="BA6089"/>
    <a:srgbClr val="E73990"/>
    <a:srgbClr val="C36992"/>
    <a:srgbClr val="FF85C2"/>
    <a:srgbClr val="FF99CC"/>
    <a:srgbClr val="A50021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39" autoAdjust="0"/>
    <p:restoredTop sz="94660"/>
  </p:normalViewPr>
  <p:slideViewPr>
    <p:cSldViewPr snapToGrid="0">
      <p:cViewPr>
        <p:scale>
          <a:sx n="60" d="100"/>
          <a:sy n="60" d="100"/>
        </p:scale>
        <p:origin x="2406" y="24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2022/9/9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3CCC8D6-1113-A80D-16A0-E203A8831FC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2"/>
            <a:ext cx="7775575" cy="1090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459F390-E709-EC21-0052-535B7C317B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2"/>
            <a:ext cx="7775575" cy="1090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>
            <a:extLst>
              <a:ext uri="{FF2B5EF4-FFF2-40B4-BE49-F238E27FC236}">
                <a16:creationId xmlns:a16="http://schemas.microsoft.com/office/drawing/2014/main" id="{CA09C0C4-91A3-B640-0996-4557107FDD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730" y="3295447"/>
            <a:ext cx="3675895" cy="2593853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DCAED4F2-CD40-A4D5-EF14-DB04663ADA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079" y="7108347"/>
            <a:ext cx="3675895" cy="2593853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2549F2F6-9D62-D232-F913-A2303DA67F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01" y="6167359"/>
            <a:ext cx="2176276" cy="1478283"/>
          </a:xfrm>
          <a:prstGeom prst="rect">
            <a:avLst/>
          </a:prstGeom>
        </p:spPr>
      </p:pic>
      <p:sp>
        <p:nvSpPr>
          <p:cNvPr id="84" name="object 4">
            <a:extLst>
              <a:ext uri="{FF2B5EF4-FFF2-40B4-BE49-F238E27FC236}">
                <a16:creationId xmlns:a16="http://schemas.microsoft.com/office/drawing/2014/main" id="{29E577C9-2B95-D218-E1E3-60E298936D25}"/>
              </a:ext>
            </a:extLst>
          </p:cNvPr>
          <p:cNvSpPr txBox="1"/>
          <p:nvPr/>
        </p:nvSpPr>
        <p:spPr>
          <a:xfrm>
            <a:off x="3150086" y="10213041"/>
            <a:ext cx="2110591" cy="3840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2400" kern="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Bar</a:t>
            </a:r>
            <a:r>
              <a:rPr kumimoji="0" lang="ja-JP" altLang="en-US" sz="2400" kern="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　</a:t>
            </a:r>
            <a:r>
              <a:rPr kumimoji="0" lang="en-US" altLang="ja-JP" sz="2400" kern="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ASKUL</a:t>
            </a:r>
            <a:endParaRPr kumimoji="0" lang="en-US" altLang="ja-JP" sz="1600" kern="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</p:txBody>
      </p:sp>
      <p:sp>
        <p:nvSpPr>
          <p:cNvPr id="53" name="object 4">
            <a:extLst>
              <a:ext uri="{FF2B5EF4-FFF2-40B4-BE49-F238E27FC236}">
                <a16:creationId xmlns:a16="http://schemas.microsoft.com/office/drawing/2014/main" id="{030F16F2-BAEF-83BC-FB4F-AEB03264B3CC}"/>
              </a:ext>
            </a:extLst>
          </p:cNvPr>
          <p:cNvSpPr txBox="1"/>
          <p:nvPr/>
        </p:nvSpPr>
        <p:spPr>
          <a:xfrm>
            <a:off x="1065651" y="6300374"/>
            <a:ext cx="1688726" cy="60612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10/31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までの</a:t>
            </a:r>
            <a:endParaRPr kumimoji="0" lang="en-US" altLang="ja-JP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期間限定メニュー！</a:t>
            </a:r>
            <a:endParaRPr kumimoji="0" lang="en-US" altLang="ja-JP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37" name="object 4">
            <a:extLst>
              <a:ext uri="{FF2B5EF4-FFF2-40B4-BE49-F238E27FC236}">
                <a16:creationId xmlns:a16="http://schemas.microsoft.com/office/drawing/2014/main" id="{8742107D-414A-CE6F-3670-ACD63D9329B1}"/>
              </a:ext>
            </a:extLst>
          </p:cNvPr>
          <p:cNvSpPr txBox="1"/>
          <p:nvPr/>
        </p:nvSpPr>
        <p:spPr>
          <a:xfrm>
            <a:off x="3628443" y="2563386"/>
            <a:ext cx="2176276" cy="60612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400" kern="0" dirty="0">
                <a:ln>
                  <a:solidFill>
                    <a:schemeClr val="tx1"/>
                  </a:solidFill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ハロウィン</a:t>
            </a:r>
            <a:endParaRPr kumimoji="0" lang="en-US" altLang="ja-JP" sz="1400" kern="0" dirty="0">
              <a:ln>
                <a:solidFill>
                  <a:schemeClr val="tx1"/>
                </a:solidFill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400" kern="0" dirty="0">
                <a:ln>
                  <a:solidFill>
                    <a:schemeClr val="tx1"/>
                  </a:solidFill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スペシャルビール</a:t>
            </a:r>
            <a:r>
              <a:rPr kumimoji="0" lang="en-US" altLang="ja-JP" sz="1400" kern="0" dirty="0">
                <a:ln>
                  <a:solidFill>
                    <a:schemeClr val="tx1"/>
                  </a:solidFill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 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0499F451-687B-56D5-FF43-CAA5E26596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086" y="582971"/>
            <a:ext cx="4056896" cy="1627635"/>
          </a:xfrm>
          <a:prstGeom prst="rect">
            <a:avLst/>
          </a:prstGeom>
        </p:spPr>
      </p:pic>
      <p:sp>
        <p:nvSpPr>
          <p:cNvPr id="39" name="object 4">
            <a:extLst>
              <a:ext uri="{FF2B5EF4-FFF2-40B4-BE49-F238E27FC236}">
                <a16:creationId xmlns:a16="http://schemas.microsoft.com/office/drawing/2014/main" id="{1B77360D-19AF-3BFA-6A3B-A06052D4CD2E}"/>
              </a:ext>
            </a:extLst>
          </p:cNvPr>
          <p:cNvSpPr txBox="1"/>
          <p:nvPr/>
        </p:nvSpPr>
        <p:spPr>
          <a:xfrm>
            <a:off x="5804719" y="2727153"/>
            <a:ext cx="1266722" cy="39792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2000" kern="0" dirty="0">
                <a:ln>
                  <a:solidFill>
                    <a:schemeClr val="tx1"/>
                  </a:solidFill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￥</a:t>
            </a:r>
            <a:r>
              <a:rPr kumimoji="0" lang="en-US" altLang="ja-JP" sz="2000" kern="0" dirty="0">
                <a:ln>
                  <a:solidFill>
                    <a:schemeClr val="tx1"/>
                  </a:solidFill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800</a:t>
            </a:r>
            <a:r>
              <a:rPr kumimoji="0" lang="ja-JP" altLang="en-US" sz="2000" kern="0" dirty="0">
                <a:ln>
                  <a:solidFill>
                    <a:schemeClr val="tx1"/>
                  </a:solidFill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～</a:t>
            </a:r>
            <a:endParaRPr kumimoji="0" lang="en-US" altLang="ja-JP" sz="2000" kern="0" dirty="0">
              <a:ln>
                <a:solidFill>
                  <a:schemeClr val="tx1"/>
                </a:solidFill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42" name="object 4">
            <a:extLst>
              <a:ext uri="{FF2B5EF4-FFF2-40B4-BE49-F238E27FC236}">
                <a16:creationId xmlns:a16="http://schemas.microsoft.com/office/drawing/2014/main" id="{0EF9BEC7-EC90-0694-B728-FC6FB0375EBE}"/>
              </a:ext>
            </a:extLst>
          </p:cNvPr>
          <p:cNvSpPr txBox="1"/>
          <p:nvPr/>
        </p:nvSpPr>
        <p:spPr>
          <a:xfrm>
            <a:off x="5860252" y="6465738"/>
            <a:ext cx="1266722" cy="39792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2000" kern="0" dirty="0">
                <a:ln>
                  <a:solidFill>
                    <a:schemeClr val="tx1"/>
                  </a:solidFill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￥</a:t>
            </a:r>
            <a:r>
              <a:rPr kumimoji="0" lang="en-US" altLang="ja-JP" sz="2000" kern="0" dirty="0">
                <a:ln>
                  <a:solidFill>
                    <a:schemeClr val="tx1"/>
                  </a:solidFill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800</a:t>
            </a:r>
            <a:r>
              <a:rPr kumimoji="0" lang="ja-JP" altLang="en-US" sz="2000" kern="0" dirty="0">
                <a:ln>
                  <a:solidFill>
                    <a:schemeClr val="tx1"/>
                  </a:solidFill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～</a:t>
            </a:r>
            <a:endParaRPr kumimoji="0" lang="en-US" altLang="ja-JP" sz="2000" kern="0" dirty="0">
              <a:ln>
                <a:solidFill>
                  <a:schemeClr val="tx1"/>
                </a:solidFill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44" name="object 4">
            <a:extLst>
              <a:ext uri="{FF2B5EF4-FFF2-40B4-BE49-F238E27FC236}">
                <a16:creationId xmlns:a16="http://schemas.microsoft.com/office/drawing/2014/main" id="{9A701DAE-BA52-53CF-0EAB-69A10F7541BF}"/>
              </a:ext>
            </a:extLst>
          </p:cNvPr>
          <p:cNvSpPr txBox="1"/>
          <p:nvPr/>
        </p:nvSpPr>
        <p:spPr>
          <a:xfrm>
            <a:off x="3628443" y="6300374"/>
            <a:ext cx="2176276" cy="60612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400" kern="0" dirty="0">
                <a:ln>
                  <a:solidFill>
                    <a:schemeClr val="tx1"/>
                  </a:solidFill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ハロウィン</a:t>
            </a:r>
            <a:endParaRPr kumimoji="0" lang="en-US" altLang="ja-JP" sz="1400" kern="0" dirty="0">
              <a:ln>
                <a:solidFill>
                  <a:schemeClr val="tx1"/>
                </a:solidFill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400" kern="0" dirty="0">
                <a:ln>
                  <a:solidFill>
                    <a:schemeClr val="tx1"/>
                  </a:solidFill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スペシャルカクテル</a:t>
            </a:r>
            <a:r>
              <a:rPr kumimoji="0" lang="en-US" altLang="ja-JP" sz="1400" kern="0" dirty="0">
                <a:ln>
                  <a:solidFill>
                    <a:schemeClr val="tx1"/>
                  </a:solidFill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127</Words>
  <Application>Microsoft Office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BIZ UDPゴシック</vt:lpstr>
      <vt:lpstr>HGS明朝B</vt:lpstr>
      <vt:lpstr>HG丸ｺﾞｼｯｸM-PRO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2022-09-09T06:08:30Z</dcterms:modified>
</cp:coreProperties>
</file>