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663300"/>
    <a:srgbClr val="FF6699"/>
    <a:srgbClr val="BA6089"/>
    <a:srgbClr val="E73990"/>
    <a:srgbClr val="C36992"/>
    <a:srgbClr val="FF85C2"/>
    <a:srgbClr val="FF99CC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>
        <p:scale>
          <a:sx n="88" d="100"/>
          <a:sy n="88" d="100"/>
        </p:scale>
        <p:origin x="2179" y="-3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B32CAAF-1CB7-5A97-3F66-34FDEF9FD3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228ECA0-C188-C95F-C357-CB874C2093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7224E051-1D0A-ED82-ECEF-144603E4A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274" y="9074827"/>
            <a:ext cx="3099822" cy="256033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B646FDEB-8AEC-D6CE-434F-7E39E67CB7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38" y="6105363"/>
            <a:ext cx="3328423" cy="79857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432B3B4-E64B-D94F-CBE9-B7892D4810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938" y="3949136"/>
            <a:ext cx="3328423" cy="798578"/>
          </a:xfrm>
          <a:prstGeom prst="rect">
            <a:avLst/>
          </a:prstGeom>
        </p:spPr>
      </p:pic>
      <p:sp>
        <p:nvSpPr>
          <p:cNvPr id="71" name="object 4">
            <a:extLst>
              <a:ext uri="{FF2B5EF4-FFF2-40B4-BE49-F238E27FC236}">
                <a16:creationId xmlns:a16="http://schemas.microsoft.com/office/drawing/2014/main" id="{D7DD3FE6-D488-1621-2499-C7DA88A41F97}"/>
              </a:ext>
            </a:extLst>
          </p:cNvPr>
          <p:cNvSpPr txBox="1"/>
          <p:nvPr/>
        </p:nvSpPr>
        <p:spPr>
          <a:xfrm>
            <a:off x="1293257" y="2430492"/>
            <a:ext cx="5271355" cy="51546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2022.10.26sat</a:t>
            </a:r>
            <a:r>
              <a:rPr kumimoji="0" lang="ja-JP" altLang="en-US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 </a:t>
            </a:r>
            <a:r>
              <a:rPr kumimoji="0" lang="en-US" altLang="ja-JP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13</a:t>
            </a:r>
            <a:r>
              <a:rPr kumimoji="0" lang="ja-JP" altLang="en-US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：</a:t>
            </a:r>
            <a:r>
              <a:rPr kumimoji="0" lang="en-US" altLang="ja-JP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30-18</a:t>
            </a:r>
            <a:r>
              <a:rPr kumimoji="0" lang="ja-JP" altLang="en-US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：</a:t>
            </a:r>
            <a:r>
              <a:rPr kumimoji="0" lang="en-US" altLang="ja-JP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00</a:t>
            </a: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4DE198CA-0729-61C7-3FE7-758F603A36DD}"/>
              </a:ext>
            </a:extLst>
          </p:cNvPr>
          <p:cNvSpPr txBox="1"/>
          <p:nvPr/>
        </p:nvSpPr>
        <p:spPr>
          <a:xfrm>
            <a:off x="862366" y="5062338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13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14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8742107D-414A-CE6F-3670-ACD63D9329B1}"/>
              </a:ext>
            </a:extLst>
          </p:cNvPr>
          <p:cNvSpPr txBox="1"/>
          <p:nvPr/>
        </p:nvSpPr>
        <p:spPr>
          <a:xfrm>
            <a:off x="3380688" y="4135800"/>
            <a:ext cx="1290995" cy="3595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800" b="1" kern="0" dirty="0">
                <a:ln w="12700">
                  <a:solidFill>
                    <a:srgbClr val="FFFF00"/>
                  </a:solidFill>
                </a:ln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手作り体験</a:t>
            </a:r>
            <a:r>
              <a:rPr kumimoji="0" lang="en-US" altLang="ja-JP" sz="1800" b="1" kern="0" dirty="0">
                <a:ln w="12700">
                  <a:solidFill>
                    <a:srgbClr val="FFFF00"/>
                  </a:solidFill>
                </a:ln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439FCFF-E295-9D72-6FD0-65DDB0BE8A87}"/>
              </a:ext>
            </a:extLst>
          </p:cNvPr>
          <p:cNvSpPr txBox="1"/>
          <p:nvPr/>
        </p:nvSpPr>
        <p:spPr>
          <a:xfrm>
            <a:off x="340510" y="10218707"/>
            <a:ext cx="1290995" cy="3949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ご予約</a:t>
            </a:r>
            <a:endParaRPr kumimoji="0" lang="en-US" altLang="ja-JP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お問い合わせ</a:t>
            </a: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7BB79F0E-D074-1F0E-CA53-B1529BDDBF6B}"/>
              </a:ext>
            </a:extLst>
          </p:cNvPr>
          <p:cNvSpPr txBox="1"/>
          <p:nvPr/>
        </p:nvSpPr>
        <p:spPr>
          <a:xfrm>
            <a:off x="3542550" y="9074827"/>
            <a:ext cx="1398828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b="1" kern="0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お問い合わせ</a:t>
            </a: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CE5C761-5B97-DD3B-F4EA-904CDF8FF6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97" y="326968"/>
            <a:ext cx="6227077" cy="216408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5083397-6793-EB2F-88FB-33BC3AE1DC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01" y="5443188"/>
            <a:ext cx="6309373" cy="21336"/>
          </a:xfrm>
          <a:prstGeom prst="rect">
            <a:avLst/>
          </a:prstGeom>
        </p:spPr>
      </p:pic>
      <p:sp>
        <p:nvSpPr>
          <p:cNvPr id="21" name="object 4">
            <a:extLst>
              <a:ext uri="{FF2B5EF4-FFF2-40B4-BE49-F238E27FC236}">
                <a16:creationId xmlns:a16="http://schemas.microsoft.com/office/drawing/2014/main" id="{3201F51C-DBE9-1963-EA72-AA7AC73C472A}"/>
              </a:ext>
            </a:extLst>
          </p:cNvPr>
          <p:cNvSpPr txBox="1"/>
          <p:nvPr/>
        </p:nvSpPr>
        <p:spPr>
          <a:xfrm>
            <a:off x="1327473" y="2863990"/>
            <a:ext cx="5271355" cy="51546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at</a:t>
            </a:r>
            <a:r>
              <a:rPr kumimoji="0" lang="ja-JP" altLang="en-US" sz="2400" b="1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．明日来町公民館</a:t>
            </a:r>
            <a:endParaRPr kumimoji="0" lang="en-US" altLang="ja-JP" sz="2400" b="1" kern="0" dirty="0">
              <a:ln w="12700">
                <a:solidFill>
                  <a:schemeClr val="tx1"/>
                </a:solidFill>
              </a:ln>
              <a:latin typeface="游ゴシック Medium" panose="020B0500000000000000" pitchFamily="50" charset="-128"/>
              <a:ea typeface="游ゴシック Medium" panose="020B0500000000000000" pitchFamily="50" charset="-128"/>
              <a:cs typeface="DINPro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F3096FD3-45D7-C21B-B12E-D174B2A8E1F6}"/>
              </a:ext>
            </a:extLst>
          </p:cNvPr>
          <p:cNvSpPr txBox="1"/>
          <p:nvPr/>
        </p:nvSpPr>
        <p:spPr>
          <a:xfrm>
            <a:off x="862365" y="5509267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14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15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</a:p>
        </p:txBody>
      </p:sp>
      <p:sp>
        <p:nvSpPr>
          <p:cNvPr id="32" name="object 4">
            <a:extLst>
              <a:ext uri="{FF2B5EF4-FFF2-40B4-BE49-F238E27FC236}">
                <a16:creationId xmlns:a16="http://schemas.microsoft.com/office/drawing/2014/main" id="{D7EF9BD8-0A48-F27C-BDA2-F28746BF0DE5}"/>
              </a:ext>
            </a:extLst>
          </p:cNvPr>
          <p:cNvSpPr txBox="1"/>
          <p:nvPr/>
        </p:nvSpPr>
        <p:spPr>
          <a:xfrm>
            <a:off x="862364" y="6893608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15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17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FF678DEA-863C-BD21-A4C4-D74D7AFACF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9" y="7290108"/>
            <a:ext cx="6309373" cy="21336"/>
          </a:xfrm>
          <a:prstGeom prst="rect">
            <a:avLst/>
          </a:prstGeom>
        </p:spPr>
      </p:pic>
      <p:sp>
        <p:nvSpPr>
          <p:cNvPr id="39" name="object 4">
            <a:extLst>
              <a:ext uri="{FF2B5EF4-FFF2-40B4-BE49-F238E27FC236}">
                <a16:creationId xmlns:a16="http://schemas.microsoft.com/office/drawing/2014/main" id="{47F54B67-B023-8AE4-ABD9-9E03B72D5873}"/>
              </a:ext>
            </a:extLst>
          </p:cNvPr>
          <p:cNvSpPr txBox="1"/>
          <p:nvPr/>
        </p:nvSpPr>
        <p:spPr>
          <a:xfrm>
            <a:off x="862365" y="7382316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17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18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E410CF63-A559-60A9-7C4B-CCB7ED3A31AC}"/>
              </a:ext>
            </a:extLst>
          </p:cNvPr>
          <p:cNvSpPr txBox="1"/>
          <p:nvPr/>
        </p:nvSpPr>
        <p:spPr>
          <a:xfrm>
            <a:off x="2451792" y="5023719"/>
            <a:ext cx="4590680" cy="3404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7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ハロウィンガーランド作り</a:t>
            </a:r>
            <a:r>
              <a:rPr kumimoji="0" lang="ja-JP" altLang="en-US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（参加費　</a:t>
            </a:r>
            <a:r>
              <a:rPr kumimoji="0" lang="en-US" altLang="ja-JP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300</a:t>
            </a:r>
            <a:r>
              <a:rPr kumimoji="0" lang="ja-JP" altLang="en-US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円）</a:t>
            </a:r>
            <a:endParaRPr kumimoji="0" lang="en-US" altLang="ja-JP" sz="1200" b="1" kern="0" spc="3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0C8DB062-B4D5-739E-F7AA-CC6DEB930399}"/>
              </a:ext>
            </a:extLst>
          </p:cNvPr>
          <p:cNvSpPr txBox="1"/>
          <p:nvPr/>
        </p:nvSpPr>
        <p:spPr>
          <a:xfrm>
            <a:off x="2451792" y="5487404"/>
            <a:ext cx="4590680" cy="3404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7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ハロウィンろうそく作り</a:t>
            </a:r>
            <a:r>
              <a:rPr kumimoji="0" lang="ja-JP" altLang="en-US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（参加費　</a:t>
            </a:r>
            <a:r>
              <a:rPr kumimoji="0" lang="en-US" altLang="ja-JP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500</a:t>
            </a:r>
            <a:r>
              <a:rPr kumimoji="0" lang="ja-JP" altLang="en-US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円）</a:t>
            </a:r>
            <a:endParaRPr kumimoji="0" lang="en-US" altLang="ja-JP" sz="1200" b="1" kern="0" spc="3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7701954F-1941-295D-ED04-6A2CF315E036}"/>
              </a:ext>
            </a:extLst>
          </p:cNvPr>
          <p:cNvSpPr txBox="1"/>
          <p:nvPr/>
        </p:nvSpPr>
        <p:spPr>
          <a:xfrm>
            <a:off x="2450865" y="6827826"/>
            <a:ext cx="3582198" cy="3404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7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お菓子つかみどり</a:t>
            </a:r>
            <a:r>
              <a:rPr kumimoji="0" lang="ja-JP" altLang="en-US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（参加費無料）</a:t>
            </a:r>
            <a:endParaRPr kumimoji="0" lang="en-US" altLang="ja-JP" sz="1200" b="1" kern="0" spc="3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643D2F25-F4C5-6EF6-8395-38230FE17701}"/>
              </a:ext>
            </a:extLst>
          </p:cNvPr>
          <p:cNvSpPr txBox="1"/>
          <p:nvPr/>
        </p:nvSpPr>
        <p:spPr>
          <a:xfrm>
            <a:off x="2450864" y="7394905"/>
            <a:ext cx="5172310" cy="3404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7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ハロウィン仮装大会</a:t>
            </a:r>
            <a:r>
              <a:rPr kumimoji="0" lang="ja-JP" altLang="en-US" sz="1200" b="1" kern="0" spc="3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（参加費無料・お土産つき！）</a:t>
            </a:r>
            <a:endParaRPr kumimoji="0" lang="en-US" altLang="ja-JP" sz="1200" b="1" kern="0" spc="3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B0E99424-8A9F-440B-5EBF-0A7D3512E302}"/>
              </a:ext>
            </a:extLst>
          </p:cNvPr>
          <p:cNvSpPr txBox="1"/>
          <p:nvPr/>
        </p:nvSpPr>
        <p:spPr>
          <a:xfrm>
            <a:off x="3265344" y="6278450"/>
            <a:ext cx="1953240" cy="3595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800" b="1" kern="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参加してみよう</a:t>
            </a:r>
            <a:endParaRPr kumimoji="0" lang="en-US" altLang="ja-JP" sz="1800" b="1" kern="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08964637-833C-32D4-409A-C13D08AF82A0}"/>
              </a:ext>
            </a:extLst>
          </p:cNvPr>
          <p:cNvSpPr txBox="1"/>
          <p:nvPr/>
        </p:nvSpPr>
        <p:spPr>
          <a:xfrm>
            <a:off x="1948375" y="8090290"/>
            <a:ext cx="4513595" cy="34958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spc="300" dirty="0">
                <a:ln w="19050">
                  <a:solidFill>
                    <a:srgbClr val="FF3300"/>
                  </a:solidFill>
                </a:ln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DINPro"/>
              </a:rPr>
              <a:t>お家の人やお友達を誘って参加してね！</a:t>
            </a:r>
            <a:endParaRPr kumimoji="0" lang="en-US" altLang="ja-JP" sz="1600" kern="0" spc="300" dirty="0">
              <a:ln w="19050">
                <a:solidFill>
                  <a:srgbClr val="FF3300"/>
                </a:solidFill>
              </a:ln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5A3ECA8C-D525-F53D-7F70-5C6999AF6EB8}"/>
              </a:ext>
            </a:extLst>
          </p:cNvPr>
          <p:cNvSpPr txBox="1"/>
          <p:nvPr/>
        </p:nvSpPr>
        <p:spPr>
          <a:xfrm>
            <a:off x="1390507" y="9488168"/>
            <a:ext cx="5271355" cy="7534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明日来町民会</a:t>
            </a:r>
            <a:endParaRPr kumimoji="0" lang="en-US" altLang="ja-JP" sz="2400" kern="0" dirty="0">
              <a:ln w="12700">
                <a:solidFill>
                  <a:schemeClr val="tx1"/>
                </a:solidFill>
              </a:ln>
              <a:latin typeface="游ゴシック Medium" panose="020B0500000000000000" pitchFamily="50" charset="-128"/>
              <a:ea typeface="游ゴシック Medium" panose="020B0500000000000000" pitchFamily="50" charset="-128"/>
              <a:cs typeface="DINPro"/>
            </a:endParaRPr>
          </a:p>
          <a:p>
            <a:pPr algn="ctr" defTabSz="914400"/>
            <a:r>
              <a:rPr kumimoji="0" lang="en-US" altLang="ja-JP" sz="2400" kern="0" dirty="0">
                <a:ln w="12700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TEL.000-00-0000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198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HGP創英角ﾎﾟｯﾌﾟ体</vt:lpstr>
      <vt:lpstr>HG丸ｺﾞｼｯｸM-PRO</vt:lpstr>
      <vt:lpstr>游ゴシック Medium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2022-09-12T01:13:47Z</dcterms:modified>
</cp:coreProperties>
</file>