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66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663300"/>
    <a:srgbClr val="FF6699"/>
    <a:srgbClr val="BA6089"/>
    <a:srgbClr val="E73990"/>
    <a:srgbClr val="C36992"/>
    <a:srgbClr val="FF85C2"/>
    <a:srgbClr val="FF99CC"/>
    <a:srgbClr val="A50021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39" autoAdjust="0"/>
    <p:restoredTop sz="94660"/>
  </p:normalViewPr>
  <p:slideViewPr>
    <p:cSldViewPr snapToGrid="0">
      <p:cViewPr>
        <p:scale>
          <a:sx n="70" d="100"/>
          <a:sy n="70" d="100"/>
        </p:scale>
        <p:origin x="2148" y="-10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2022/9/9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7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AEB98DDB-833D-DA62-C06A-82A72871A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"/>
            <a:ext cx="7775575" cy="1090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8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4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1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6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9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28BC1EE2-2579-0328-1A8A-21509C39A0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"/>
            <a:ext cx="7775575" cy="1090346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DF01A95-56ED-D585-D3E0-52E4E7BF06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"/>
            <a:ext cx="7775575" cy="1090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2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altLang="ja-JP" b="1"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endParaRPr lang="en-US" altLang="ja-JP" sz="1400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469142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B63FCB4B-7C3D-D3AC-3D93-DBEDA43E34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41" y="2052925"/>
            <a:ext cx="6483109" cy="4322073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C8D9C051-31A2-77CD-5251-CB4A1585FE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27" y="2023011"/>
            <a:ext cx="6556261" cy="4395225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7DF8C241-FF40-8964-84E9-1E09088B1F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567" y="6686855"/>
            <a:ext cx="2633477" cy="2865126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6091F479-58D4-C367-08AE-7F3FA682B5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55" y="6697754"/>
            <a:ext cx="3709424" cy="2865126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6B29B33B-A553-7B35-8964-B605960A4E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73" y="6676356"/>
            <a:ext cx="1444755" cy="509017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4382A039-D15D-72E7-5C12-B9F69DBA65B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30" y="10140321"/>
            <a:ext cx="911354" cy="551689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F8AC391-A08E-71E4-40CF-3DB9A0F731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44" y="2189880"/>
            <a:ext cx="4736602" cy="1694691"/>
          </a:xfrm>
          <a:prstGeom prst="rect">
            <a:avLst/>
          </a:prstGeom>
        </p:spPr>
      </p:pic>
      <p:sp>
        <p:nvSpPr>
          <p:cNvPr id="84" name="object 4">
            <a:extLst>
              <a:ext uri="{FF2B5EF4-FFF2-40B4-BE49-F238E27FC236}">
                <a16:creationId xmlns:a16="http://schemas.microsoft.com/office/drawing/2014/main" id="{29E577C9-2B95-D218-E1E3-60E298936D25}"/>
              </a:ext>
            </a:extLst>
          </p:cNvPr>
          <p:cNvSpPr txBox="1"/>
          <p:nvPr/>
        </p:nvSpPr>
        <p:spPr>
          <a:xfrm>
            <a:off x="1695479" y="10194479"/>
            <a:ext cx="3381561" cy="38407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defTabSz="914400"/>
            <a:r>
              <a:rPr kumimoji="0" lang="ja-JP" altLang="en-US" sz="2400" kern="0" dirty="0">
                <a:latin typeface="HGS明朝B" panose="02020800000000000000" pitchFamily="18" charset="-128"/>
                <a:ea typeface="HGS明朝B" panose="02020800000000000000" pitchFamily="18" charset="-128"/>
                <a:cs typeface="DINPro"/>
              </a:rPr>
              <a:t>トラットリア</a:t>
            </a:r>
            <a:r>
              <a:rPr kumimoji="0" lang="en-US" altLang="ja-JP" sz="2400" kern="0" dirty="0">
                <a:latin typeface="HGS明朝B" panose="02020800000000000000" pitchFamily="18" charset="-128"/>
                <a:ea typeface="HGS明朝B" panose="02020800000000000000" pitchFamily="18" charset="-128"/>
                <a:cs typeface="DINPro"/>
              </a:rPr>
              <a:t>ASKUL</a:t>
            </a:r>
            <a:endParaRPr kumimoji="0" lang="en-US" altLang="ja-JP" sz="1600" kern="0" dirty="0">
              <a:latin typeface="HGS明朝B" panose="02020800000000000000" pitchFamily="18" charset="-128"/>
              <a:ea typeface="HGS明朝B" panose="02020800000000000000" pitchFamily="18" charset="-128"/>
              <a:cs typeface="DINPro"/>
            </a:endParaRPr>
          </a:p>
        </p:txBody>
      </p:sp>
      <p:sp>
        <p:nvSpPr>
          <p:cNvPr id="53" name="object 4">
            <a:extLst>
              <a:ext uri="{FF2B5EF4-FFF2-40B4-BE49-F238E27FC236}">
                <a16:creationId xmlns:a16="http://schemas.microsoft.com/office/drawing/2014/main" id="{030F16F2-BAEF-83BC-FB4F-AEB03264B3CC}"/>
              </a:ext>
            </a:extLst>
          </p:cNvPr>
          <p:cNvSpPr txBox="1"/>
          <p:nvPr/>
        </p:nvSpPr>
        <p:spPr>
          <a:xfrm>
            <a:off x="942179" y="7362324"/>
            <a:ext cx="2225222" cy="22219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・季節の前菜盛り合わせ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・〇〇〇〇〇〇〇〇〇〇〇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・〇〇〇〇〇〇〇〇〇〇〇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・〇〇〇〇〇〇〇〇〇〇〇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・〇〇〇〇〇〇〇〇〇〇〇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・〇〇〇〇〇〇〇〇〇〇〇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</p:txBody>
      </p:sp>
      <p:sp>
        <p:nvSpPr>
          <p:cNvPr id="54" name="object 4">
            <a:extLst>
              <a:ext uri="{FF2B5EF4-FFF2-40B4-BE49-F238E27FC236}">
                <a16:creationId xmlns:a16="http://schemas.microsoft.com/office/drawing/2014/main" id="{BC375CF9-AA99-CD42-D679-04E5EAC50527}"/>
              </a:ext>
            </a:extLst>
          </p:cNvPr>
          <p:cNvSpPr txBox="1"/>
          <p:nvPr/>
        </p:nvSpPr>
        <p:spPr>
          <a:xfrm>
            <a:off x="2005739" y="6863666"/>
            <a:ext cx="1290995" cy="244681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kumimoji="0" lang="ja-JP" altLang="en-US" sz="12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フードメニュー</a:t>
            </a:r>
            <a:r>
              <a:rPr kumimoji="0" lang="en-US" altLang="ja-JP" sz="12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 </a:t>
            </a:r>
          </a:p>
        </p:txBody>
      </p:sp>
      <p:sp>
        <p:nvSpPr>
          <p:cNvPr id="71" name="object 4">
            <a:extLst>
              <a:ext uri="{FF2B5EF4-FFF2-40B4-BE49-F238E27FC236}">
                <a16:creationId xmlns:a16="http://schemas.microsoft.com/office/drawing/2014/main" id="{D7DD3FE6-D488-1621-2499-C7DA88A41F97}"/>
              </a:ext>
            </a:extLst>
          </p:cNvPr>
          <p:cNvSpPr txBox="1"/>
          <p:nvPr/>
        </p:nvSpPr>
        <p:spPr>
          <a:xfrm>
            <a:off x="2593847" y="257338"/>
            <a:ext cx="2238757" cy="6026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kumimoji="0" lang="en-US" altLang="ja-JP" sz="2800" kern="0" dirty="0">
                <a:ln w="12700">
                  <a:solidFill>
                    <a:schemeClr val="tx1"/>
                  </a:solidFill>
                </a:ln>
                <a:latin typeface="游明朝 Demibold" panose="02020600000000000000" pitchFamily="18" charset="-128"/>
                <a:ea typeface="游明朝 Demibold" panose="02020600000000000000" pitchFamily="18" charset="-128"/>
                <a:cs typeface="DINPro"/>
              </a:rPr>
              <a:t>2022.10.1-31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A286383C-45AA-490D-B223-E29EB0269FA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41" y="872721"/>
            <a:ext cx="5702820" cy="108204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B8F2AF62-61E9-1BCF-6AC6-BA03D397ADD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826" y="6844402"/>
            <a:ext cx="1082042" cy="7802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A7746D60-E464-2778-C4A8-3FD4BF8C86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550" y="6676356"/>
            <a:ext cx="1444755" cy="509017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53C862C3-F6BF-3B19-CB32-792764C17F4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227" y="8642639"/>
            <a:ext cx="1082042" cy="780290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A1038A9D-18E7-7FD0-1D6D-F5A43095E8F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84" y="7740172"/>
            <a:ext cx="1082042" cy="780290"/>
          </a:xfrm>
          <a:prstGeom prst="rect">
            <a:avLst/>
          </a:prstGeom>
        </p:spPr>
      </p:pic>
      <p:sp>
        <p:nvSpPr>
          <p:cNvPr id="35" name="object 4">
            <a:extLst>
              <a:ext uri="{FF2B5EF4-FFF2-40B4-BE49-F238E27FC236}">
                <a16:creationId xmlns:a16="http://schemas.microsoft.com/office/drawing/2014/main" id="{4DE198CA-0729-61C7-3FE7-758F603A36DD}"/>
              </a:ext>
            </a:extLst>
          </p:cNvPr>
          <p:cNvSpPr txBox="1"/>
          <p:nvPr/>
        </p:nvSpPr>
        <p:spPr>
          <a:xfrm>
            <a:off x="4832604" y="7185373"/>
            <a:ext cx="2225222" cy="254511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１２０分飲み放題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・生ビール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・カクテル各種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・〇〇〇〇〇〇〇〇〇〇〇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・〇〇〇〇〇〇〇〇〇〇〇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・〇〇〇〇〇〇〇〇〇〇〇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r>
              <a:rPr kumimoji="0" lang="ja-JP" altLang="en-US" sz="14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・〇〇〇〇〇〇〇〇〇〇〇</a:t>
            </a: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defTabSz="914400">
              <a:lnSpc>
                <a:spcPct val="150000"/>
              </a:lnSpc>
            </a:pPr>
            <a:endParaRPr kumimoji="0" lang="en-US" altLang="ja-JP" sz="14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</p:txBody>
      </p:sp>
      <p:sp>
        <p:nvSpPr>
          <p:cNvPr id="37" name="object 4">
            <a:extLst>
              <a:ext uri="{FF2B5EF4-FFF2-40B4-BE49-F238E27FC236}">
                <a16:creationId xmlns:a16="http://schemas.microsoft.com/office/drawing/2014/main" id="{8742107D-414A-CE6F-3670-ACD63D9329B1}"/>
              </a:ext>
            </a:extLst>
          </p:cNvPr>
          <p:cNvSpPr txBox="1"/>
          <p:nvPr/>
        </p:nvSpPr>
        <p:spPr>
          <a:xfrm>
            <a:off x="6033063" y="6818351"/>
            <a:ext cx="1290995" cy="244681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kumimoji="0" lang="ja-JP" altLang="en-US" sz="12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ドリンクメニュー</a:t>
            </a:r>
            <a:r>
              <a:rPr kumimoji="0" lang="en-US" altLang="ja-JP" sz="12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 </a:t>
            </a:r>
          </a:p>
        </p:txBody>
      </p:sp>
      <p:sp>
        <p:nvSpPr>
          <p:cNvPr id="40" name="object 4">
            <a:extLst>
              <a:ext uri="{FF2B5EF4-FFF2-40B4-BE49-F238E27FC236}">
                <a16:creationId xmlns:a16="http://schemas.microsoft.com/office/drawing/2014/main" id="{0193FE0C-6E1A-4527-65B2-47BCCECD92C0}"/>
              </a:ext>
            </a:extLst>
          </p:cNvPr>
          <p:cNvSpPr txBox="1"/>
          <p:nvPr/>
        </p:nvSpPr>
        <p:spPr>
          <a:xfrm rot="21268714">
            <a:off x="754465" y="6655129"/>
            <a:ext cx="1290995" cy="34740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kumimoji="0" lang="en-US" altLang="ja-JP" sz="1600" b="1" kern="0" dirty="0">
                <a:solidFill>
                  <a:schemeClr val="bg1"/>
                </a:solidFill>
                <a:latin typeface="Curlz MT" panose="04040404050702020202" pitchFamily="82" charset="0"/>
                <a:ea typeface="BIZ UDPゴシック" panose="020B0400000000000000" pitchFamily="50" charset="-128"/>
                <a:cs typeface="DINPro"/>
              </a:rPr>
              <a:t>Food menu</a:t>
            </a: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E155566D-F978-9922-0206-1DC233AD163E}"/>
              </a:ext>
            </a:extLst>
          </p:cNvPr>
          <p:cNvSpPr txBox="1"/>
          <p:nvPr/>
        </p:nvSpPr>
        <p:spPr>
          <a:xfrm rot="21268714">
            <a:off x="4653471" y="6664005"/>
            <a:ext cx="1290995" cy="34740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kumimoji="0" lang="en-US" altLang="ja-JP" sz="1600" b="1" kern="0" dirty="0">
                <a:solidFill>
                  <a:schemeClr val="bg1"/>
                </a:solidFill>
                <a:latin typeface="Curlz MT" panose="04040404050702020202" pitchFamily="82" charset="0"/>
                <a:ea typeface="BIZ UDPゴシック" panose="020B0400000000000000" pitchFamily="50" charset="-128"/>
                <a:cs typeface="DINPro"/>
              </a:rPr>
              <a:t>Drink</a:t>
            </a:r>
            <a:r>
              <a:rPr kumimoji="0" lang="ja-JP" altLang="en-US" sz="1600" b="1" kern="0" dirty="0">
                <a:solidFill>
                  <a:schemeClr val="bg1"/>
                </a:solidFill>
                <a:latin typeface="Curlz MT" panose="04040404050702020202" pitchFamily="82" charset="0"/>
                <a:ea typeface="BIZ UDPゴシック" panose="020B0400000000000000" pitchFamily="50" charset="-128"/>
                <a:cs typeface="DINPro"/>
              </a:rPr>
              <a:t> </a:t>
            </a:r>
            <a:r>
              <a:rPr kumimoji="0" lang="en-US" altLang="ja-JP" sz="1600" b="1" kern="0" dirty="0">
                <a:solidFill>
                  <a:schemeClr val="bg1"/>
                </a:solidFill>
                <a:latin typeface="Curlz MT" panose="04040404050702020202" pitchFamily="82" charset="0"/>
                <a:ea typeface="BIZ UDPゴシック" panose="020B0400000000000000" pitchFamily="50" charset="-128"/>
                <a:cs typeface="DINPro"/>
              </a:rPr>
              <a:t>menu</a:t>
            </a: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C439FCFF-E295-9D72-6FD0-65DDB0BE8A87}"/>
              </a:ext>
            </a:extLst>
          </p:cNvPr>
          <p:cNvSpPr txBox="1"/>
          <p:nvPr/>
        </p:nvSpPr>
        <p:spPr>
          <a:xfrm>
            <a:off x="340510" y="10218707"/>
            <a:ext cx="1290995" cy="3949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kumimoji="0" lang="ja-JP" altLang="en-US" sz="9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ご予約</a:t>
            </a:r>
            <a:endParaRPr kumimoji="0" lang="en-US" altLang="ja-JP" sz="900" b="1" kern="0" dirty="0">
              <a:latin typeface="BIZ UDPゴシック" panose="020B0400000000000000" pitchFamily="50" charset="-128"/>
              <a:ea typeface="BIZ UDPゴシック" panose="020B0400000000000000" pitchFamily="50" charset="-128"/>
              <a:cs typeface="DINPro"/>
            </a:endParaRPr>
          </a:p>
          <a:p>
            <a:pPr algn="ctr" defTabSz="914400">
              <a:lnSpc>
                <a:spcPct val="150000"/>
              </a:lnSpc>
            </a:pPr>
            <a:r>
              <a:rPr kumimoji="0" lang="ja-JP" altLang="en-US" sz="9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お問い合わせ</a:t>
            </a:r>
            <a:r>
              <a:rPr kumimoji="0" lang="en-US" altLang="ja-JP" sz="9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 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7BB79F0E-D074-1F0E-CA53-B1529BDDBF6B}"/>
              </a:ext>
            </a:extLst>
          </p:cNvPr>
          <p:cNvSpPr txBox="1"/>
          <p:nvPr/>
        </p:nvSpPr>
        <p:spPr>
          <a:xfrm>
            <a:off x="4984593" y="10090323"/>
            <a:ext cx="2509697" cy="187166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kumimoji="0" lang="ja-JP" altLang="en-US" sz="9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〒</a:t>
            </a:r>
            <a:r>
              <a:rPr kumimoji="0" lang="en-US" altLang="ja-JP" sz="9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000-0000</a:t>
            </a:r>
            <a:r>
              <a:rPr kumimoji="0" lang="ja-JP" altLang="en-US" sz="9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　○○県○○市明日来町</a:t>
            </a:r>
            <a:r>
              <a:rPr kumimoji="0" lang="en-US" altLang="ja-JP" sz="900" b="1" kern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DINPro"/>
              </a:rPr>
              <a:t>1-1-1 </a:t>
            </a:r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92316E21-223A-E1A3-4E85-19A4A526F52D}"/>
              </a:ext>
            </a:extLst>
          </p:cNvPr>
          <p:cNvSpPr txBox="1"/>
          <p:nvPr/>
        </p:nvSpPr>
        <p:spPr>
          <a:xfrm>
            <a:off x="5333927" y="10341527"/>
            <a:ext cx="1955199" cy="30713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defTabSz="914400"/>
            <a:r>
              <a:rPr kumimoji="0" lang="en-US" altLang="ja-JP" sz="1900" kern="0" dirty="0">
                <a:latin typeface="HGS明朝B" panose="02020800000000000000" pitchFamily="18" charset="-128"/>
                <a:ea typeface="HGS明朝B" panose="02020800000000000000" pitchFamily="18" charset="-128"/>
                <a:cs typeface="DINPro"/>
              </a:rPr>
              <a:t>tel.000-000-0000</a:t>
            </a:r>
          </a:p>
        </p:txBody>
      </p:sp>
    </p:spTree>
    <p:extLst>
      <p:ext uri="{BB962C8B-B14F-4D97-AF65-F5344CB8AC3E}">
        <p14:creationId xmlns:p14="http://schemas.microsoft.com/office/powerpoint/2010/main" val="115369219"/>
      </p:ext>
    </p:extLst>
  </p:cSld>
  <p:clrMapOvr>
    <a:masterClrMapping/>
  </p:clrMapOvr>
</p:sld>
</file>

<file path=ppt/theme/theme1.xml><?xml version="1.0" encoding="utf-8"?>
<a:theme xmlns:a="http://schemas.openxmlformats.org/drawingml/2006/main" name="11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D14BBAA0-EBDA-4F80-B5E5-6A060B58EB30}" vid="{E91C9F3B-FA2D-4D28-9E30-9B6A997020B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160</Words>
  <Application>Microsoft Office PowerPoint</Application>
  <PresentationFormat>ユーザー設定</PresentationFormat>
  <Paragraphs>40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BIZ UDPゴシック</vt:lpstr>
      <vt:lpstr>HGS明朝B</vt:lpstr>
      <vt:lpstr>HG丸ｺﾞｼｯｸM-PRO</vt:lpstr>
      <vt:lpstr>游明朝 Demibold</vt:lpstr>
      <vt:lpstr>Arial</vt:lpstr>
      <vt:lpstr>Calibri</vt:lpstr>
      <vt:lpstr>Calibri Light</vt:lpstr>
      <vt:lpstr>Curlz MT</vt:lpstr>
      <vt:lpstr>11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2013-07-04T11:22:33Z</dcterms:created>
  <dcterms:modified xsi:type="dcterms:W3CDTF">2022-09-09T05:59:32Z</dcterms:modified>
</cp:coreProperties>
</file>