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3" r:id="rId1"/>
  </p:sldMasterIdLst>
  <p:notesMasterIdLst>
    <p:notesMasterId r:id="rId4"/>
  </p:notesMasterIdLst>
  <p:handoutMasterIdLst>
    <p:handoutMasterId r:id="rId5"/>
  </p:handoutMasterIdLst>
  <p:sldIdLst>
    <p:sldId id="260" r:id="rId2"/>
    <p:sldId id="266" r:id="rId3"/>
  </p:sldIdLst>
  <p:sldSz cx="7775575" cy="10907713"/>
  <p:notesSz cx="6794500" cy="9925050"/>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0011"/>
    <a:srgbClr val="FF8E00"/>
    <a:srgbClr val="912429"/>
    <a:srgbClr val="DE3828"/>
    <a:srgbClr val="FF3300"/>
    <a:srgbClr val="663300"/>
    <a:srgbClr val="FF6699"/>
    <a:srgbClr val="BA6089"/>
    <a:srgbClr val="E73990"/>
    <a:srgbClr val="C369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839" autoAdjust="0"/>
    <p:restoredTop sz="94660"/>
  </p:normalViewPr>
  <p:slideViewPr>
    <p:cSldViewPr snapToGrid="0">
      <p:cViewPr>
        <p:scale>
          <a:sx n="75" d="100"/>
          <a:sy n="75" d="100"/>
        </p:scale>
        <p:origin x="1782" y="-90"/>
      </p:cViewPr>
      <p:guideLst>
        <p:guide orient="horz" pos="3435"/>
        <p:guide pos="2449"/>
      </p:guideLst>
    </p:cSldViewPr>
  </p:slideViewPr>
  <p:notesTextViewPr>
    <p:cViewPr>
      <p:scale>
        <a:sx n="1" d="1"/>
        <a:sy n="1" d="1"/>
      </p:scale>
      <p:origin x="0" y="0"/>
    </p:cViewPr>
  </p:notesTextViewPr>
  <p:notesViewPr>
    <p:cSldViewPr snapToGrid="0">
      <p:cViewPr varScale="1">
        <p:scale>
          <a:sx n="72" d="100"/>
          <a:sy n="72" d="100"/>
        </p:scale>
        <p:origin x="2544"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284F5BDB-4503-5BF1-6F98-25DCDC6A5C41}"/>
              </a:ext>
            </a:extLst>
          </p:cNvPr>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875CE6E0-07FD-1952-FC75-B024D705B521}"/>
              </a:ext>
            </a:extLst>
          </p:cNvPr>
          <p:cNvSpPr>
            <a:spLocks noGrp="1"/>
          </p:cNvSpPr>
          <p:nvPr>
            <p:ph type="dt" sz="quarter" idx="1"/>
          </p:nvPr>
        </p:nvSpPr>
        <p:spPr>
          <a:xfrm>
            <a:off x="3848100" y="0"/>
            <a:ext cx="2944813" cy="496888"/>
          </a:xfrm>
          <a:prstGeom prst="rect">
            <a:avLst/>
          </a:prstGeom>
        </p:spPr>
        <p:txBody>
          <a:bodyPr vert="horz" lIns="91440" tIns="45720" rIns="91440" bIns="45720" rtlCol="0"/>
          <a:lstStyle>
            <a:lvl1pPr algn="r">
              <a:defRPr sz="1200"/>
            </a:lvl1pPr>
          </a:lstStyle>
          <a:p>
            <a:fld id="{BED53389-B8F0-44DC-894A-A189A216A66F}" type="datetimeFigureOut">
              <a:rPr kumimoji="1" lang="ja-JP" altLang="en-US" smtClean="0"/>
              <a:t>2022/9/10</a:t>
            </a:fld>
            <a:endParaRPr kumimoji="1" lang="ja-JP" altLang="en-US"/>
          </a:p>
        </p:txBody>
      </p:sp>
      <p:sp>
        <p:nvSpPr>
          <p:cNvPr id="4" name="フッター プレースホルダー 3">
            <a:extLst>
              <a:ext uri="{FF2B5EF4-FFF2-40B4-BE49-F238E27FC236}">
                <a16:creationId xmlns:a16="http://schemas.microsoft.com/office/drawing/2014/main" id="{E176B35D-25ED-2600-B069-5DB71360679D}"/>
              </a:ext>
            </a:extLst>
          </p:cNvPr>
          <p:cNvSpPr>
            <a:spLocks noGrp="1"/>
          </p:cNvSpPr>
          <p:nvPr>
            <p:ph type="ftr" sz="quarter" idx="2"/>
          </p:nvPr>
        </p:nvSpPr>
        <p:spPr>
          <a:xfrm>
            <a:off x="0" y="9428163"/>
            <a:ext cx="2944813" cy="4968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533AD83B-4C4D-B55B-F7E8-51CDFBB681E4}"/>
              </a:ext>
            </a:extLst>
          </p:cNvPr>
          <p:cNvSpPr>
            <a:spLocks noGrp="1"/>
          </p:cNvSpPr>
          <p:nvPr>
            <p:ph type="sldNum" sz="quarter" idx="3"/>
          </p:nvPr>
        </p:nvSpPr>
        <p:spPr>
          <a:xfrm>
            <a:off x="3848100" y="9428163"/>
            <a:ext cx="2944813" cy="496887"/>
          </a:xfrm>
          <a:prstGeom prst="rect">
            <a:avLst/>
          </a:prstGeom>
        </p:spPr>
        <p:txBody>
          <a:bodyPr vert="horz" lIns="91440" tIns="45720" rIns="91440" bIns="45720" rtlCol="0" anchor="b"/>
          <a:lstStyle>
            <a:lvl1pPr algn="r">
              <a:defRPr sz="1200"/>
            </a:lvl1pPr>
          </a:lstStyle>
          <a:p>
            <a:fld id="{1EB65599-4623-4411-9B14-71F089754549}" type="slidenum">
              <a:rPr kumimoji="1" lang="ja-JP" altLang="en-US" smtClean="0"/>
              <a:t>‹#›</a:t>
            </a:fld>
            <a:endParaRPr kumimoji="1" lang="ja-JP" altLang="en-US"/>
          </a:p>
        </p:txBody>
      </p:sp>
    </p:spTree>
    <p:extLst>
      <p:ext uri="{BB962C8B-B14F-4D97-AF65-F5344CB8AC3E}">
        <p14:creationId xmlns:p14="http://schemas.microsoft.com/office/powerpoint/2010/main" val="42666828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4283" cy="49797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8645" y="0"/>
            <a:ext cx="2944283" cy="497976"/>
          </a:xfrm>
          <a:prstGeom prst="rect">
            <a:avLst/>
          </a:prstGeom>
        </p:spPr>
        <p:txBody>
          <a:bodyPr vert="horz" lIns="91440" tIns="45720" rIns="91440" bIns="45720" rtlCol="0"/>
          <a:lstStyle>
            <a:lvl1pPr algn="r">
              <a:defRPr sz="1200"/>
            </a:lvl1pPr>
          </a:lstStyle>
          <a:p>
            <a:fld id="{70F99883-74AE-4A2C-81B7-5B86A08198C0}" type="datetimeFigureOut">
              <a:rPr kumimoji="1" lang="ja-JP" altLang="en-US" smtClean="0"/>
              <a:t>2022/9/10</a:t>
            </a:fld>
            <a:endParaRPr kumimoji="1" lang="ja-JP" altLang="en-US"/>
          </a:p>
        </p:txBody>
      </p:sp>
      <p:sp>
        <p:nvSpPr>
          <p:cNvPr id="4" name="スライド イメージ プレースホルダー 3"/>
          <p:cNvSpPr>
            <a:spLocks noGrp="1" noRot="1" noChangeAspect="1"/>
          </p:cNvSpPr>
          <p:nvPr>
            <p:ph type="sldImg" idx="2"/>
          </p:nvPr>
        </p:nvSpPr>
        <p:spPr>
          <a:xfrm>
            <a:off x="2203450" y="1239838"/>
            <a:ext cx="2387600" cy="335121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450" y="4776431"/>
            <a:ext cx="5435600" cy="3907988"/>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7076"/>
            <a:ext cx="2944283" cy="4979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8645" y="9427076"/>
            <a:ext cx="2944283" cy="497975"/>
          </a:xfrm>
          <a:prstGeom prst="rect">
            <a:avLst/>
          </a:prstGeom>
        </p:spPr>
        <p:txBody>
          <a:bodyPr vert="horz" lIns="91440" tIns="45720" rIns="91440" bIns="45720"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p:spPr>
        <p:txBody>
          <a:bodyPr anchor="b"/>
          <a:lstStyle>
            <a:lvl1pPr algn="ctr">
              <a:defRPr sz="5102"/>
            </a:lvl1pPr>
          </a:lstStyle>
          <a:p>
            <a:r>
              <a:rPr lang="ja-JP" altLang="en-US"/>
              <a:t>マスター タイトルの書式設定</a:t>
            </a:r>
            <a:endParaRPr lang="en-US" dirty="0"/>
          </a:p>
        </p:txBody>
      </p:sp>
      <p:sp>
        <p:nvSpPr>
          <p:cNvPr id="3" name="Subtitle 2"/>
          <p:cNvSpPr>
            <a:spLocks noGrp="1"/>
          </p:cNvSpPr>
          <p:nvPr>
            <p:ph type="subTitle" idx="1"/>
          </p:nvPr>
        </p:nvSpPr>
        <p:spPr>
          <a:xfrm>
            <a:off x="971947" y="5729075"/>
            <a:ext cx="5831681" cy="2633505"/>
          </a:xfr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515871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55172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4829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B8C9CD23-FF5D-C2F2-0EC7-B82552CA152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509"/>
            <a:ext cx="7775575" cy="10904695"/>
          </a:xfrm>
          <a:prstGeom prst="rect">
            <a:avLst/>
          </a:prstGeom>
        </p:spPr>
      </p:pic>
    </p:spTree>
    <p:extLst>
      <p:ext uri="{BB962C8B-B14F-4D97-AF65-F5344CB8AC3E}">
        <p14:creationId xmlns:p14="http://schemas.microsoft.com/office/powerpoint/2010/main" val="340071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304880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p:spPr>
        <p:txBody>
          <a:bodyPr anchor="b"/>
          <a:lstStyle>
            <a:lvl1pPr>
              <a:defRPr sz="5102"/>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2" y="7299586"/>
            <a:ext cx="6706433" cy="2386061"/>
          </a:xfr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01440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1"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5"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675215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4" y="2673905"/>
            <a:ext cx="32894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4" name="Content Placeholder 3"/>
          <p:cNvSpPr>
            <a:spLocks noGrp="1"/>
          </p:cNvSpPr>
          <p:nvPr>
            <p:ph sz="half" idx="2"/>
          </p:nvPr>
        </p:nvSpPr>
        <p:spPr>
          <a:xfrm>
            <a:off x="535584" y="3984345"/>
            <a:ext cx="32894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2673905"/>
            <a:ext cx="33056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6" name="Content Placeholder 5"/>
          <p:cNvSpPr>
            <a:spLocks noGrp="1"/>
          </p:cNvSpPr>
          <p:nvPr>
            <p:ph sz="quarter" idx="4"/>
          </p:nvPr>
        </p:nvSpPr>
        <p:spPr>
          <a:xfrm>
            <a:off x="3936385" y="3984345"/>
            <a:ext cx="33056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601266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525992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pic>
        <p:nvPicPr>
          <p:cNvPr id="8" name="図 7">
            <a:extLst>
              <a:ext uri="{FF2B5EF4-FFF2-40B4-BE49-F238E27FC236}">
                <a16:creationId xmlns:a16="http://schemas.microsoft.com/office/drawing/2014/main" id="{25C600D7-3F9D-6199-9D41-0CC4D1F4226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509"/>
            <a:ext cx="7775575" cy="10904695"/>
          </a:xfrm>
          <a:prstGeom prst="rect">
            <a:avLst/>
          </a:prstGeom>
        </p:spPr>
      </p:pic>
    </p:spTree>
    <p:extLst>
      <p:ext uri="{BB962C8B-B14F-4D97-AF65-F5344CB8AC3E}">
        <p14:creationId xmlns:p14="http://schemas.microsoft.com/office/powerpoint/2010/main" val="161379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Content Placeholder 2"/>
          <p:cNvSpPr>
            <a:spLocks noGrp="1"/>
          </p:cNvSpPr>
          <p:nvPr>
            <p:ph idx="1"/>
          </p:nvPr>
        </p:nvSpPr>
        <p:spPr>
          <a:xfrm>
            <a:off x="3305632" y="1570511"/>
            <a:ext cx="3936385" cy="7751546"/>
          </a:xfr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69020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smtClean="0"/>
              <a:t>9/10/2022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443090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571" y="580737"/>
            <a:ext cx="6706433" cy="210832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4571" y="2903673"/>
            <a:ext cx="6706433" cy="692084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34571" y="10109836"/>
            <a:ext cx="1749504" cy="580735"/>
          </a:xfrm>
          <a:prstGeom prst="rect">
            <a:avLst/>
          </a:prstGeom>
        </p:spPr>
        <p:txBody>
          <a:bodyPr vert="horz" lIns="91440" tIns="45720" rIns="91440" bIns="45720" rtlCol="0" anchor="ctr"/>
          <a:lstStyle>
            <a:lvl1pPr algn="l">
              <a:defRPr sz="1020">
                <a:solidFill>
                  <a:schemeClr val="tx1">
                    <a:tint val="75000"/>
                  </a:schemeClr>
                </a:solidFill>
              </a:defRPr>
            </a:lvl1pPr>
          </a:lstStyle>
          <a:p>
            <a:fld id="{C764DE79-268F-4C1A-8933-263129D2AF90}" type="datetimeFigureOut">
              <a:rPr lang="en-US" smtClean="0"/>
              <a:t>9/10/2022</a:t>
            </a:fld>
            <a:endParaRPr lang="en-US" dirty="0"/>
          </a:p>
        </p:txBody>
      </p:sp>
      <p:sp>
        <p:nvSpPr>
          <p:cNvPr id="5" name="Footer Placeholder 4"/>
          <p:cNvSpPr>
            <a:spLocks noGrp="1"/>
          </p:cNvSpPr>
          <p:nvPr>
            <p:ph type="ftr" sz="quarter" idx="3"/>
          </p:nvPr>
        </p:nvSpPr>
        <p:spPr>
          <a:xfrm>
            <a:off x="2575659" y="10109836"/>
            <a:ext cx="2624257" cy="580735"/>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91500" y="10109836"/>
            <a:ext cx="1749504" cy="580735"/>
          </a:xfrm>
          <a:prstGeom prst="rect">
            <a:avLst/>
          </a:prstGeom>
        </p:spPr>
        <p:txBody>
          <a:bodyPr vert="horz" lIns="91440" tIns="45720" rIns="91440" bIns="45720" rtlCol="0" anchor="ctr"/>
          <a:lstStyle>
            <a:lvl1pPr algn="r">
              <a:defRPr sz="10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78048878"/>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Lst>
  <p:txStyles>
    <p:titleStyle>
      <a:lvl1pPr algn="l" defTabSz="777514" rtl="0" eaLnBrk="1" latinLnBrk="0" hangingPunct="1">
        <a:lnSpc>
          <a:spcPct val="90000"/>
        </a:lnSpc>
        <a:spcBef>
          <a:spcPct val="0"/>
        </a:spcBef>
        <a:buNone/>
        <a:defRPr kumimoji="1" sz="3741" kern="1200">
          <a:solidFill>
            <a:schemeClr val="tx1"/>
          </a:solidFill>
          <a:latin typeface="+mj-lt"/>
          <a:ea typeface="+mj-ea"/>
          <a:cs typeface="+mj-cs"/>
        </a:defRPr>
      </a:lvl1pPr>
    </p:titleStyle>
    <p:bodyStyle>
      <a:lvl1pPr marL="194379" indent="-194379" algn="l" defTabSz="777514" rtl="0" eaLnBrk="1" latinLnBrk="0" hangingPunct="1">
        <a:lnSpc>
          <a:spcPct val="90000"/>
        </a:lnSpc>
        <a:spcBef>
          <a:spcPts val="850"/>
        </a:spcBef>
        <a:buFont typeface="Arial" panose="020B0604020202020204" pitchFamily="34" charset="0"/>
        <a:buChar char="•"/>
        <a:defRPr kumimoji="1"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kumimoji="1"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kumimoji="1"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19007" fontAlgn="auto">
              <a:spcBef>
                <a:spcPts val="0"/>
              </a:spcBef>
              <a:spcAft>
                <a:spcPts val="0"/>
              </a:spcAft>
              <a:defRPr/>
            </a:pPr>
            <a:endParaRPr lang="ja-JP" altLang="en-US" sz="2006"/>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r>
              <a:rPr lang="en-US" altLang="ja-JP" b="1">
                <a:latin typeface="HG丸ｺﾞｼｯｸM-PRO" pitchFamily="50" charset="-128"/>
                <a:ea typeface="HG丸ｺﾞｼｯｸM-PRO" pitchFamily="50" charset="-128"/>
              </a:rPr>
              <a:t>POINT1</a:t>
            </a:r>
          </a:p>
          <a:p>
            <a:endParaRPr lang="en-US" altLang="ja-JP" sz="1400">
              <a:latin typeface="HG丸ｺﾞｼｯｸM-PRO" pitchFamily="50" charset="-128"/>
              <a:ea typeface="HG丸ｺﾞｼｯｸM-PRO" pitchFamily="50" charset="-128"/>
            </a:endParaRPr>
          </a:p>
          <a:p>
            <a:r>
              <a:rPr lang="ja-JP" altLang="en-US" sz="1800" b="1">
                <a:latin typeface="HG丸ｺﾞｼｯｸM-PRO" pitchFamily="50" charset="-128"/>
                <a:ea typeface="HG丸ｺﾞｼｯｸM-PRO" pitchFamily="50" charset="-128"/>
              </a:rPr>
              <a:t>テンプレートのサイズは黒の枠</a:t>
            </a:r>
            <a:endParaRPr lang="en-US" altLang="ja-JP" sz="1800" b="1">
              <a:latin typeface="HG丸ｺﾞｼｯｸM-PRO" pitchFamily="50" charset="-128"/>
              <a:ea typeface="HG丸ｺﾞｼｯｸM-PRO" pitchFamily="50" charset="-128"/>
            </a:endParaRPr>
          </a:p>
          <a:p>
            <a:r>
              <a:rPr lang="en-US" altLang="ja-JP" sz="1800" b="1">
                <a:latin typeface="HG丸ｺﾞｼｯｸM-PRO" pitchFamily="50" charset="-128"/>
                <a:ea typeface="HG丸ｺﾞｼｯｸM-PRO" pitchFamily="50" charset="-128"/>
              </a:rPr>
              <a:t>(303</a:t>
            </a:r>
            <a:r>
              <a:rPr lang="ja-JP" altLang="en-US" sz="1800" b="1">
                <a:latin typeface="HG丸ｺﾞｼｯｸM-PRO" pitchFamily="50" charset="-128"/>
                <a:ea typeface="HG丸ｺﾞｼｯｸM-PRO" pitchFamily="50" charset="-128"/>
              </a:rPr>
              <a:t>㎜</a:t>
            </a:r>
            <a:r>
              <a:rPr lang="en-US" altLang="ja-JP" sz="1800" b="1">
                <a:latin typeface="HG丸ｺﾞｼｯｸM-PRO" pitchFamily="50" charset="-128"/>
                <a:ea typeface="HG丸ｺﾞｼｯｸM-PRO" pitchFamily="50" charset="-128"/>
              </a:rPr>
              <a:t>×216</a:t>
            </a:r>
            <a:r>
              <a:rPr lang="ja-JP" altLang="en-US" sz="1800" b="1">
                <a:latin typeface="HG丸ｺﾞｼｯｸM-PRO" pitchFamily="50" charset="-128"/>
                <a:ea typeface="HG丸ｺﾞｼｯｸM-PRO" pitchFamily="50" charset="-128"/>
              </a:rPr>
              <a:t>㎜）で</a:t>
            </a:r>
          </a:p>
          <a:p>
            <a:r>
              <a:rPr lang="ja-JP" altLang="en-US" sz="1800" b="1">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r>
              <a:rPr lang="en-US" altLang="ja-JP" b="1">
                <a:solidFill>
                  <a:srgbClr val="FF0000"/>
                </a:solidFill>
                <a:latin typeface="HG丸ｺﾞｼｯｸM-PRO" pitchFamily="50" charset="-128"/>
                <a:ea typeface="HG丸ｺﾞｼｯｸM-PRO" pitchFamily="50" charset="-128"/>
              </a:rPr>
              <a:t>POINT2</a:t>
            </a:r>
          </a:p>
          <a:p>
            <a:endParaRPr lang="en-US" altLang="ja-JP" sz="1400" b="1">
              <a:solidFill>
                <a:srgbClr val="FF0000"/>
              </a:solidFill>
              <a:latin typeface="HG丸ｺﾞｼｯｸM-PRO" pitchFamily="50" charset="-128"/>
              <a:ea typeface="HG丸ｺﾞｼｯｸM-PRO" pitchFamily="50" charset="-128"/>
            </a:endParaRPr>
          </a:p>
          <a:p>
            <a:r>
              <a:rPr lang="ja-JP" altLang="en-US" sz="1800" b="1">
                <a:solidFill>
                  <a:srgbClr val="FF0000"/>
                </a:solidFill>
                <a:latin typeface="HG丸ｺﾞｼｯｸM-PRO" pitchFamily="50" charset="-128"/>
                <a:ea typeface="HG丸ｺﾞｼｯｸM-PRO" pitchFamily="50" charset="-128"/>
              </a:rPr>
              <a:t>印刷物の仕上がりサイズは赤の枠</a:t>
            </a:r>
            <a:r>
              <a:rPr lang="en-US" altLang="ja-JP" sz="1800" b="1">
                <a:solidFill>
                  <a:srgbClr val="FF0000"/>
                </a:solidFill>
                <a:latin typeface="HG丸ｺﾞｼｯｸM-PRO" pitchFamily="50" charset="-128"/>
                <a:ea typeface="HG丸ｺﾞｼｯｸM-PRO" pitchFamily="50" charset="-128"/>
              </a:rPr>
              <a:t>(297</a:t>
            </a:r>
            <a:r>
              <a:rPr lang="ja-JP" altLang="en-US" sz="1800" b="1">
                <a:solidFill>
                  <a:srgbClr val="FF0000"/>
                </a:solidFill>
                <a:latin typeface="HG丸ｺﾞｼｯｸM-PRO" pitchFamily="50" charset="-128"/>
                <a:ea typeface="HG丸ｺﾞｼｯｸM-PRO" pitchFamily="50" charset="-128"/>
              </a:rPr>
              <a:t>㎜</a:t>
            </a:r>
            <a:r>
              <a:rPr lang="en-US" altLang="ja-JP" sz="1800" b="1">
                <a:solidFill>
                  <a:srgbClr val="FF0000"/>
                </a:solidFill>
                <a:latin typeface="HG丸ｺﾞｼｯｸM-PRO" pitchFamily="50" charset="-128"/>
                <a:ea typeface="HG丸ｺﾞｼｯｸM-PRO" pitchFamily="50" charset="-128"/>
              </a:rPr>
              <a:t>×210</a:t>
            </a:r>
            <a:r>
              <a:rPr lang="ja-JP" altLang="en-US" sz="1800" b="1">
                <a:solidFill>
                  <a:srgbClr val="FF0000"/>
                </a:solidFill>
                <a:latin typeface="HG丸ｺﾞｼｯｸM-PRO" pitchFamily="50" charset="-128"/>
                <a:ea typeface="HG丸ｺﾞｼｯｸM-PRO" pitchFamily="50" charset="-128"/>
              </a:rPr>
              <a:t>㎜）で</a:t>
            </a:r>
          </a:p>
          <a:p>
            <a:r>
              <a:rPr lang="ja-JP" altLang="en-US" sz="18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r>
              <a:rPr lang="en-US" altLang="ja-JP" b="1">
                <a:solidFill>
                  <a:srgbClr val="0070C0"/>
                </a:solidFill>
                <a:latin typeface="HG丸ｺﾞｼｯｸM-PRO" pitchFamily="50" charset="-128"/>
                <a:ea typeface="HG丸ｺﾞｼｯｸM-PRO" pitchFamily="50" charset="-128"/>
              </a:rPr>
              <a:t>POINT</a:t>
            </a:r>
            <a:r>
              <a:rPr lang="ja-JP" altLang="en-US" b="1">
                <a:solidFill>
                  <a:srgbClr val="0070C0"/>
                </a:solidFill>
                <a:latin typeface="HG丸ｺﾞｼｯｸM-PRO" pitchFamily="50" charset="-128"/>
                <a:ea typeface="HG丸ｺﾞｼｯｸM-PRO" pitchFamily="50" charset="-128"/>
              </a:rPr>
              <a:t>３</a:t>
            </a:r>
            <a:endParaRPr lang="en-US" altLang="ja-JP" b="1">
              <a:solidFill>
                <a:srgbClr val="0070C0"/>
              </a:solidFill>
              <a:latin typeface="HG丸ｺﾞｼｯｸM-PRO" pitchFamily="50" charset="-128"/>
              <a:ea typeface="HG丸ｺﾞｼｯｸM-PRO" pitchFamily="50" charset="-128"/>
            </a:endParaRPr>
          </a:p>
          <a:p>
            <a:endParaRPr lang="en-US" altLang="ja-JP" sz="14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文字・イラスト・写真の絵柄等、</a:t>
            </a:r>
            <a:endParaRPr lang="en-US" altLang="ja-JP" sz="18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仕上がりで切れてはいけない部分は</a:t>
            </a:r>
            <a:endParaRPr lang="en-US" altLang="ja-JP" sz="1800" b="1">
              <a:solidFill>
                <a:srgbClr val="0070C0"/>
              </a:solidFill>
              <a:latin typeface="HG丸ｺﾞｼｯｸM-PRO" pitchFamily="50" charset="-128"/>
              <a:ea typeface="HG丸ｺﾞｼｯｸM-PRO" pitchFamily="50" charset="-128"/>
            </a:endParaRPr>
          </a:p>
          <a:p>
            <a:r>
              <a:rPr lang="ja-JP" altLang="en-US" sz="1800" b="1">
                <a:solidFill>
                  <a:srgbClr val="0070C0"/>
                </a:solidFill>
                <a:latin typeface="HG丸ｺﾞｼｯｸM-PRO" pitchFamily="50" charset="-128"/>
                <a:ea typeface="HG丸ｺﾞｼｯｸM-PRO" pitchFamily="50" charset="-128"/>
              </a:rPr>
              <a:t>青の枠（</a:t>
            </a:r>
            <a:r>
              <a:rPr lang="en-US" altLang="ja-JP" sz="1800" b="1">
                <a:solidFill>
                  <a:srgbClr val="0070C0"/>
                </a:solidFill>
                <a:latin typeface="HG丸ｺﾞｼｯｸM-PRO" pitchFamily="50" charset="-128"/>
                <a:ea typeface="HG丸ｺﾞｼｯｸM-PRO" pitchFamily="50" charset="-128"/>
              </a:rPr>
              <a:t>293</a:t>
            </a:r>
            <a:r>
              <a:rPr lang="ja-JP" altLang="en-US" sz="1800" b="1">
                <a:solidFill>
                  <a:srgbClr val="0070C0"/>
                </a:solidFill>
                <a:latin typeface="HG丸ｺﾞｼｯｸM-PRO" pitchFamily="50" charset="-128"/>
                <a:ea typeface="HG丸ｺﾞｼｯｸM-PRO" pitchFamily="50" charset="-128"/>
              </a:rPr>
              <a:t>㎜</a:t>
            </a:r>
            <a:r>
              <a:rPr lang="en-US" altLang="ja-JP" sz="1800" b="1">
                <a:solidFill>
                  <a:srgbClr val="0070C0"/>
                </a:solidFill>
                <a:latin typeface="HG丸ｺﾞｼｯｸM-PRO" pitchFamily="50" charset="-128"/>
                <a:ea typeface="HG丸ｺﾞｼｯｸM-PRO" pitchFamily="50" charset="-128"/>
              </a:rPr>
              <a:t>×206</a:t>
            </a:r>
            <a:r>
              <a:rPr lang="ja-JP" altLang="en-US" sz="1800" b="1">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ja-JP" altLang="en-US" sz="1800" b="1" dirty="0">
                <a:solidFill>
                  <a:srgbClr val="404040"/>
                </a:solidFill>
                <a:latin typeface="HG丸ｺﾞｼｯｸM-PRO" pitchFamily="50" charset="-128"/>
                <a:ea typeface="HG丸ｺﾞｼｯｸM-PRO" pitchFamily="50" charset="-128"/>
              </a:rPr>
              <a:t>このテンプレートは</a:t>
            </a:r>
            <a:r>
              <a:rPr lang="en-US" altLang="ja-JP" sz="1800" b="1" dirty="0">
                <a:solidFill>
                  <a:srgbClr val="404040"/>
                </a:solidFill>
                <a:latin typeface="HG丸ｺﾞｼｯｸM-PRO" pitchFamily="50" charset="-128"/>
                <a:ea typeface="HG丸ｺﾞｼｯｸM-PRO" pitchFamily="50" charset="-128"/>
              </a:rPr>
              <a:t>A4</a:t>
            </a:r>
            <a:r>
              <a:rPr lang="ja-JP" altLang="en-US" sz="1800" b="1" dirty="0">
                <a:solidFill>
                  <a:srgbClr val="404040"/>
                </a:solidFill>
                <a:latin typeface="HG丸ｺﾞｼｯｸM-PRO" pitchFamily="50" charset="-128"/>
                <a:ea typeface="HG丸ｺﾞｼｯｸM-PRO" pitchFamily="50" charset="-128"/>
              </a:rPr>
              <a:t>サイズ</a:t>
            </a:r>
            <a:r>
              <a:rPr lang="en-US" altLang="ja-JP" sz="1800" b="1" dirty="0">
                <a:solidFill>
                  <a:srgbClr val="404040"/>
                </a:solidFill>
                <a:latin typeface="HG丸ｺﾞｼｯｸM-PRO" pitchFamily="50" charset="-128"/>
                <a:ea typeface="HG丸ｺﾞｼｯｸM-PRO" pitchFamily="50" charset="-128"/>
              </a:rPr>
              <a:t>(297</a:t>
            </a:r>
            <a:r>
              <a:rPr lang="ja-JP" altLang="en-US" sz="1800" b="1" dirty="0">
                <a:solidFill>
                  <a:srgbClr val="404040"/>
                </a:solidFill>
                <a:latin typeface="HG丸ｺﾞｼｯｸM-PRO" pitchFamily="50" charset="-128"/>
                <a:ea typeface="HG丸ｺﾞｼｯｸM-PRO" pitchFamily="50" charset="-128"/>
              </a:rPr>
              <a:t>㎜</a:t>
            </a:r>
            <a:r>
              <a:rPr lang="en-US" altLang="ja-JP" sz="1800" b="1" dirty="0">
                <a:solidFill>
                  <a:srgbClr val="404040"/>
                </a:solidFill>
                <a:latin typeface="HG丸ｺﾞｼｯｸM-PRO" pitchFamily="50" charset="-128"/>
                <a:ea typeface="HG丸ｺﾞｼｯｸM-PRO" pitchFamily="50" charset="-128"/>
              </a:rPr>
              <a:t>×210</a:t>
            </a:r>
            <a:r>
              <a:rPr lang="ja-JP" altLang="en-US" sz="1800" b="1" dirty="0">
                <a:solidFill>
                  <a:srgbClr val="404040"/>
                </a:solidFill>
                <a:latin typeface="HG丸ｺﾞｼｯｸM-PRO" pitchFamily="50" charset="-128"/>
                <a:ea typeface="HG丸ｺﾞｼｯｸM-PRO" pitchFamily="50" charset="-128"/>
              </a:rPr>
              <a:t>㎜）の</a:t>
            </a:r>
          </a:p>
          <a:p>
            <a:r>
              <a:rPr lang="ja-JP" altLang="en-US" sz="1800" b="1" dirty="0">
                <a:solidFill>
                  <a:srgbClr val="404040"/>
                </a:solidFill>
                <a:latin typeface="HG丸ｺﾞｼｯｸM-PRO" pitchFamily="50" charset="-128"/>
                <a:ea typeface="HG丸ｺﾞｼｯｸM-PRO" pitchFamily="50" charset="-128"/>
              </a:rPr>
              <a:t>印刷物を作る為のテンプレートです。</a:t>
            </a:r>
          </a:p>
          <a:p>
            <a:r>
              <a:rPr lang="ja-JP" altLang="en-US" sz="1800" b="1" dirty="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3469142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正方形/長方形 58">
            <a:extLst>
              <a:ext uri="{FF2B5EF4-FFF2-40B4-BE49-F238E27FC236}">
                <a16:creationId xmlns:a16="http://schemas.microsoft.com/office/drawing/2014/main" id="{B5A741D8-140E-BB5F-B483-2D6C1CA5FEAC}"/>
              </a:ext>
            </a:extLst>
          </p:cNvPr>
          <p:cNvSpPr/>
          <p:nvPr/>
        </p:nvSpPr>
        <p:spPr>
          <a:xfrm>
            <a:off x="1168400" y="8962189"/>
            <a:ext cx="5511801" cy="210681"/>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a:solidFill>
                  <a:srgbClr val="FF0000"/>
                </a:solidFill>
              </a:ln>
            </a:endParaRPr>
          </a:p>
        </p:txBody>
      </p:sp>
      <p:pic>
        <p:nvPicPr>
          <p:cNvPr id="100" name="図 99">
            <a:extLst>
              <a:ext uri="{FF2B5EF4-FFF2-40B4-BE49-F238E27FC236}">
                <a16:creationId xmlns:a16="http://schemas.microsoft.com/office/drawing/2014/main" id="{C569E92F-E5C0-8346-498F-C9C250E4A52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52808" y="2527864"/>
            <a:ext cx="2883414" cy="1840996"/>
          </a:xfrm>
          <a:prstGeom prst="rect">
            <a:avLst/>
          </a:prstGeom>
        </p:spPr>
      </p:pic>
      <p:pic>
        <p:nvPicPr>
          <p:cNvPr id="93" name="図 92">
            <a:extLst>
              <a:ext uri="{FF2B5EF4-FFF2-40B4-BE49-F238E27FC236}">
                <a16:creationId xmlns:a16="http://schemas.microsoft.com/office/drawing/2014/main" id="{CB8F0969-C9A9-C17F-FC4A-F25929B95CA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7837" y="2543131"/>
            <a:ext cx="2883414" cy="1840996"/>
          </a:xfrm>
          <a:prstGeom prst="rect">
            <a:avLst/>
          </a:prstGeom>
        </p:spPr>
      </p:pic>
      <p:pic>
        <p:nvPicPr>
          <p:cNvPr id="96" name="図 95">
            <a:extLst>
              <a:ext uri="{FF2B5EF4-FFF2-40B4-BE49-F238E27FC236}">
                <a16:creationId xmlns:a16="http://schemas.microsoft.com/office/drawing/2014/main" id="{6ECC9EED-A310-1E54-35B2-AB235D4D40A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03682" y="4090786"/>
            <a:ext cx="542545" cy="542545"/>
          </a:xfrm>
          <a:prstGeom prst="rect">
            <a:avLst/>
          </a:prstGeom>
        </p:spPr>
      </p:pic>
      <p:sp>
        <p:nvSpPr>
          <p:cNvPr id="77" name="object 4">
            <a:extLst>
              <a:ext uri="{FF2B5EF4-FFF2-40B4-BE49-F238E27FC236}">
                <a16:creationId xmlns:a16="http://schemas.microsoft.com/office/drawing/2014/main" id="{DF13E7AF-6046-B122-1D74-E0DCA0600A1E}"/>
              </a:ext>
            </a:extLst>
          </p:cNvPr>
          <p:cNvSpPr txBox="1"/>
          <p:nvPr/>
        </p:nvSpPr>
        <p:spPr>
          <a:xfrm>
            <a:off x="448072" y="9751107"/>
            <a:ext cx="2959406" cy="521104"/>
          </a:xfrm>
          <a:prstGeom prst="rect">
            <a:avLst/>
          </a:prstGeom>
        </p:spPr>
        <p:txBody>
          <a:bodyPr vert="horz" wrap="square" lIns="0" tIns="14604" rIns="0" bIns="0" rtlCol="0">
            <a:spAutoFit/>
          </a:bodyPr>
          <a:lstStyle/>
          <a:p>
            <a:pPr algn="ctr" defTabSz="914400">
              <a:lnSpc>
                <a:spcPct val="150000"/>
              </a:lnSpc>
            </a:pPr>
            <a:r>
              <a:rPr kumimoji="0" lang="ja-JP" altLang="en-US" sz="2600" kern="0" dirty="0">
                <a:ln w="12700">
                  <a:noFill/>
                </a:ln>
                <a:solidFill>
                  <a:schemeClr val="bg1"/>
                </a:solidFill>
                <a:latin typeface="HGP明朝E" panose="02020900000000000000" pitchFamily="18" charset="-128"/>
                <a:ea typeface="HGP明朝E" panose="02020900000000000000" pitchFamily="18" charset="-128"/>
                <a:cs typeface="DINPro"/>
              </a:rPr>
              <a:t>パティスリー</a:t>
            </a:r>
            <a:r>
              <a:rPr kumimoji="0" lang="en-US" altLang="ja-JP" sz="2600" kern="0" dirty="0">
                <a:ln w="12700">
                  <a:noFill/>
                </a:ln>
                <a:solidFill>
                  <a:schemeClr val="bg1"/>
                </a:solidFill>
                <a:latin typeface="HGP明朝E" panose="02020900000000000000" pitchFamily="18" charset="-128"/>
                <a:ea typeface="HGP明朝E" panose="02020900000000000000" pitchFamily="18" charset="-128"/>
                <a:cs typeface="DINPro"/>
              </a:rPr>
              <a:t>ASKUL</a:t>
            </a:r>
          </a:p>
        </p:txBody>
      </p:sp>
      <p:sp>
        <p:nvSpPr>
          <p:cNvPr id="49" name="object 4">
            <a:extLst>
              <a:ext uri="{FF2B5EF4-FFF2-40B4-BE49-F238E27FC236}">
                <a16:creationId xmlns:a16="http://schemas.microsoft.com/office/drawing/2014/main" id="{719B4B24-EECD-3763-D267-CF663626441B}"/>
              </a:ext>
            </a:extLst>
          </p:cNvPr>
          <p:cNvSpPr txBox="1"/>
          <p:nvPr/>
        </p:nvSpPr>
        <p:spPr>
          <a:xfrm>
            <a:off x="1799301" y="1190767"/>
            <a:ext cx="4810492" cy="291746"/>
          </a:xfrm>
          <a:prstGeom prst="rect">
            <a:avLst/>
          </a:prstGeom>
        </p:spPr>
        <p:txBody>
          <a:bodyPr vert="horz" wrap="square" lIns="0" tIns="14604" rIns="0" bIns="0" rtlCol="0">
            <a:spAutoFit/>
          </a:bodyPr>
          <a:lstStyle/>
          <a:p>
            <a:pPr defTabSz="914400"/>
            <a:r>
              <a:rPr kumimoji="0" lang="ja-JP" altLang="en-US" sz="1800" b="1" kern="0" spc="300" dirty="0">
                <a:ln w="28575">
                  <a:noFill/>
                </a:ln>
                <a:latin typeface="游ゴシック" panose="020B0400000000000000" pitchFamily="50" charset="-128"/>
                <a:ea typeface="游ゴシック" panose="020B0400000000000000" pitchFamily="50" charset="-128"/>
                <a:cs typeface="DINPro"/>
              </a:rPr>
              <a:t>家族みんなが笑顔になれる特別な日に</a:t>
            </a:r>
            <a:endParaRPr kumimoji="0" lang="en-US" altLang="ja-JP" sz="1800" b="1" kern="0" spc="300" dirty="0">
              <a:ln w="28575">
                <a:noFill/>
              </a:ln>
              <a:latin typeface="游ゴシック" panose="020B0400000000000000" pitchFamily="50" charset="-128"/>
              <a:ea typeface="游ゴシック" panose="020B0400000000000000" pitchFamily="50" charset="-128"/>
              <a:cs typeface="DINPro"/>
            </a:endParaRPr>
          </a:p>
        </p:txBody>
      </p:sp>
      <p:sp>
        <p:nvSpPr>
          <p:cNvPr id="82" name="object 4">
            <a:extLst>
              <a:ext uri="{FF2B5EF4-FFF2-40B4-BE49-F238E27FC236}">
                <a16:creationId xmlns:a16="http://schemas.microsoft.com/office/drawing/2014/main" id="{0254F79C-3272-79B7-FC7B-E90B3543A589}"/>
              </a:ext>
            </a:extLst>
          </p:cNvPr>
          <p:cNvSpPr txBox="1"/>
          <p:nvPr/>
        </p:nvSpPr>
        <p:spPr>
          <a:xfrm>
            <a:off x="3745654" y="8979593"/>
            <a:ext cx="814307" cy="137857"/>
          </a:xfrm>
          <a:prstGeom prst="rect">
            <a:avLst/>
          </a:prstGeom>
        </p:spPr>
        <p:txBody>
          <a:bodyPr vert="horz" wrap="square" lIns="0" tIns="14604" rIns="0" bIns="0" rtlCol="0">
            <a:spAutoFit/>
          </a:bodyPr>
          <a:lstStyle/>
          <a:p>
            <a:pPr defTabSz="914400"/>
            <a:r>
              <a:rPr kumimoji="0" lang="ja-JP" altLang="en-US" sz="800" kern="0" spc="300" dirty="0">
                <a:ln w="6350">
                  <a:noFill/>
                </a:ln>
                <a:solidFill>
                  <a:schemeClr val="bg1"/>
                </a:solidFill>
                <a:latin typeface="+mj-ea"/>
                <a:ea typeface="+mj-ea"/>
                <a:cs typeface="DINPro"/>
              </a:rPr>
              <a:t>諸注意</a:t>
            </a:r>
            <a:endParaRPr kumimoji="0" lang="en-US" altLang="ja-JP" sz="800" kern="0" spc="300" dirty="0">
              <a:ln w="6350">
                <a:noFill/>
              </a:ln>
              <a:solidFill>
                <a:schemeClr val="bg1"/>
              </a:solidFill>
              <a:latin typeface="+mj-ea"/>
              <a:ea typeface="+mj-ea"/>
              <a:cs typeface="DINPro"/>
            </a:endParaRPr>
          </a:p>
        </p:txBody>
      </p:sp>
      <p:sp>
        <p:nvSpPr>
          <p:cNvPr id="85" name="object 4">
            <a:extLst>
              <a:ext uri="{FF2B5EF4-FFF2-40B4-BE49-F238E27FC236}">
                <a16:creationId xmlns:a16="http://schemas.microsoft.com/office/drawing/2014/main" id="{0AAC127C-2A2D-8863-2B6D-28E6E3A5B1A5}"/>
              </a:ext>
            </a:extLst>
          </p:cNvPr>
          <p:cNvSpPr txBox="1"/>
          <p:nvPr/>
        </p:nvSpPr>
        <p:spPr>
          <a:xfrm>
            <a:off x="3509757" y="10204941"/>
            <a:ext cx="1695002" cy="399467"/>
          </a:xfrm>
          <a:prstGeom prst="rect">
            <a:avLst/>
          </a:prstGeom>
        </p:spPr>
        <p:txBody>
          <a:bodyPr vert="horz" wrap="square" lIns="0" tIns="14604" rIns="0" bIns="0" rtlCol="0">
            <a:spAutoFit/>
          </a:bodyPr>
          <a:lstStyle/>
          <a:p>
            <a:pPr defTabSz="914400"/>
            <a:r>
              <a:rPr kumimoji="0" lang="ja-JP" altLang="en-US" sz="2500" kern="0" dirty="0">
                <a:ln w="6350">
                  <a:solidFill>
                    <a:srgbClr val="FFFF00"/>
                  </a:solidFill>
                </a:ln>
                <a:solidFill>
                  <a:srgbClr val="FFFF00"/>
                </a:solidFill>
                <a:latin typeface="+mj-ea"/>
                <a:ea typeface="+mj-ea"/>
                <a:cs typeface="DINPro"/>
              </a:rPr>
              <a:t>１２</a:t>
            </a:r>
            <a:r>
              <a:rPr kumimoji="0" lang="ja-JP" altLang="en-US" sz="1500" kern="0" dirty="0">
                <a:ln w="6350">
                  <a:solidFill>
                    <a:srgbClr val="FFFF00"/>
                  </a:solidFill>
                </a:ln>
                <a:solidFill>
                  <a:srgbClr val="FFFF00"/>
                </a:solidFill>
                <a:latin typeface="+mj-ea"/>
                <a:ea typeface="+mj-ea"/>
                <a:cs typeface="DINPro"/>
              </a:rPr>
              <a:t>月</a:t>
            </a:r>
            <a:r>
              <a:rPr kumimoji="0" lang="en-US" altLang="ja-JP" sz="2500" kern="0" dirty="0">
                <a:ln w="6350">
                  <a:solidFill>
                    <a:srgbClr val="FFFF00"/>
                  </a:solidFill>
                </a:ln>
                <a:solidFill>
                  <a:srgbClr val="FFFF00"/>
                </a:solidFill>
                <a:latin typeface="+mj-ea"/>
                <a:ea typeface="+mj-ea"/>
                <a:cs typeface="DINPro"/>
              </a:rPr>
              <a:t>20</a:t>
            </a:r>
            <a:r>
              <a:rPr kumimoji="0" lang="ja-JP" altLang="en-US" sz="1500" kern="0" dirty="0">
                <a:ln w="6350">
                  <a:solidFill>
                    <a:srgbClr val="FFFF00"/>
                  </a:solidFill>
                </a:ln>
                <a:solidFill>
                  <a:srgbClr val="FFFF00"/>
                </a:solidFill>
                <a:latin typeface="+mj-ea"/>
                <a:ea typeface="+mj-ea"/>
                <a:cs typeface="DINPro"/>
              </a:rPr>
              <a:t>日（日）</a:t>
            </a:r>
            <a:endParaRPr kumimoji="0" lang="en-US" altLang="ja-JP" sz="1500" kern="0" dirty="0">
              <a:ln w="6350">
                <a:solidFill>
                  <a:srgbClr val="FFFF00"/>
                </a:solidFill>
              </a:ln>
              <a:solidFill>
                <a:srgbClr val="FFFF00"/>
              </a:solidFill>
              <a:latin typeface="+mj-ea"/>
              <a:ea typeface="+mj-ea"/>
              <a:cs typeface="DINPro"/>
            </a:endParaRPr>
          </a:p>
        </p:txBody>
      </p:sp>
      <p:sp>
        <p:nvSpPr>
          <p:cNvPr id="25" name="object 4">
            <a:extLst>
              <a:ext uri="{FF2B5EF4-FFF2-40B4-BE49-F238E27FC236}">
                <a16:creationId xmlns:a16="http://schemas.microsoft.com/office/drawing/2014/main" id="{5D15D2D5-4FBB-25FB-6EF1-72CCCD6ABB8F}"/>
              </a:ext>
            </a:extLst>
          </p:cNvPr>
          <p:cNvSpPr txBox="1"/>
          <p:nvPr/>
        </p:nvSpPr>
        <p:spPr>
          <a:xfrm>
            <a:off x="4915543" y="6719191"/>
            <a:ext cx="736797" cy="461023"/>
          </a:xfrm>
          <a:prstGeom prst="rect">
            <a:avLst/>
          </a:prstGeom>
        </p:spPr>
        <p:txBody>
          <a:bodyPr vert="horz" wrap="square" lIns="0" tIns="14604" rIns="0" bIns="0" rtlCol="0">
            <a:spAutoFit/>
          </a:bodyPr>
          <a:lstStyle/>
          <a:p>
            <a:pPr algn="ctr" defTabSz="914400"/>
            <a:r>
              <a:rPr kumimoji="0" lang="ja-JP" altLang="en-US" sz="800" kern="0" spc="300" dirty="0">
                <a:ln w="28575">
                  <a:noFill/>
                </a:ln>
                <a:solidFill>
                  <a:schemeClr val="bg1"/>
                </a:solidFill>
                <a:latin typeface="HGS明朝B" panose="02020800000000000000" pitchFamily="18" charset="-128"/>
                <a:ea typeface="HGS明朝B" panose="02020800000000000000" pitchFamily="18" charset="-128"/>
                <a:cs typeface="DINPro"/>
              </a:rPr>
              <a:t>限定</a:t>
            </a:r>
            <a:endParaRPr kumimoji="0" lang="en-US" altLang="ja-JP" sz="800" kern="0" spc="300" dirty="0">
              <a:ln w="28575">
                <a:noFill/>
              </a:ln>
              <a:solidFill>
                <a:schemeClr val="bg1"/>
              </a:solidFill>
              <a:latin typeface="HGS明朝B" panose="02020800000000000000" pitchFamily="18" charset="-128"/>
              <a:ea typeface="HGS明朝B" panose="02020800000000000000" pitchFamily="18" charset="-128"/>
              <a:cs typeface="DINPro"/>
            </a:endParaRPr>
          </a:p>
          <a:p>
            <a:pPr algn="ctr" defTabSz="914400"/>
            <a:r>
              <a:rPr kumimoji="0" lang="en-US" altLang="ja-JP" sz="1300" kern="0" spc="300" dirty="0">
                <a:ln w="28575">
                  <a:noFill/>
                </a:ln>
                <a:solidFill>
                  <a:schemeClr val="bg1"/>
                </a:solidFill>
                <a:latin typeface="HGS明朝B" panose="02020800000000000000" pitchFamily="18" charset="-128"/>
                <a:ea typeface="HGS明朝B" panose="02020800000000000000" pitchFamily="18" charset="-128"/>
                <a:cs typeface="DINPro"/>
              </a:rPr>
              <a:t>300</a:t>
            </a:r>
          </a:p>
          <a:p>
            <a:pPr algn="ctr" defTabSz="914400"/>
            <a:r>
              <a:rPr kumimoji="0" lang="ja-JP" altLang="en-US" sz="800" kern="0" spc="300" dirty="0">
                <a:ln w="28575">
                  <a:noFill/>
                </a:ln>
                <a:solidFill>
                  <a:schemeClr val="bg1"/>
                </a:solidFill>
                <a:latin typeface="HGS明朝B" panose="02020800000000000000" pitchFamily="18" charset="-128"/>
                <a:ea typeface="HGS明朝B" panose="02020800000000000000" pitchFamily="18" charset="-128"/>
                <a:cs typeface="DINPro"/>
              </a:rPr>
              <a:t>台</a:t>
            </a:r>
            <a:endParaRPr kumimoji="0" lang="en-US" altLang="ja-JP" sz="800" kern="0" spc="300" dirty="0">
              <a:ln w="28575">
                <a:noFill/>
              </a:ln>
              <a:solidFill>
                <a:schemeClr val="bg1"/>
              </a:solidFill>
              <a:latin typeface="HGS明朝B" panose="02020800000000000000" pitchFamily="18" charset="-128"/>
              <a:ea typeface="HGS明朝B" panose="02020800000000000000" pitchFamily="18" charset="-128"/>
              <a:cs typeface="DINPro"/>
            </a:endParaRPr>
          </a:p>
        </p:txBody>
      </p:sp>
      <p:grpSp>
        <p:nvGrpSpPr>
          <p:cNvPr id="35" name="グループ化 34">
            <a:extLst>
              <a:ext uri="{FF2B5EF4-FFF2-40B4-BE49-F238E27FC236}">
                <a16:creationId xmlns:a16="http://schemas.microsoft.com/office/drawing/2014/main" id="{7708397F-F95D-04B6-E0E6-76E1E958E059}"/>
              </a:ext>
            </a:extLst>
          </p:cNvPr>
          <p:cNvGrpSpPr/>
          <p:nvPr/>
        </p:nvGrpSpPr>
        <p:grpSpPr>
          <a:xfrm>
            <a:off x="776307" y="4416947"/>
            <a:ext cx="2911238" cy="1310321"/>
            <a:chOff x="666899" y="4018829"/>
            <a:chExt cx="2015579" cy="1310321"/>
          </a:xfrm>
        </p:grpSpPr>
        <p:sp>
          <p:nvSpPr>
            <p:cNvPr id="36" name="object 4">
              <a:extLst>
                <a:ext uri="{FF2B5EF4-FFF2-40B4-BE49-F238E27FC236}">
                  <a16:creationId xmlns:a16="http://schemas.microsoft.com/office/drawing/2014/main" id="{C0D424BC-9F02-BA2F-08AF-380DAB00347A}"/>
                </a:ext>
              </a:extLst>
            </p:cNvPr>
            <p:cNvSpPr txBox="1"/>
            <p:nvPr/>
          </p:nvSpPr>
          <p:spPr>
            <a:xfrm>
              <a:off x="823618" y="4018829"/>
              <a:ext cx="1721113" cy="265328"/>
            </a:xfrm>
            <a:prstGeom prst="rect">
              <a:avLst/>
            </a:prstGeom>
          </p:spPr>
          <p:txBody>
            <a:bodyPr vert="horz" wrap="square" lIns="0" tIns="14604" rIns="0" bIns="0" rtlCol="0">
              <a:spAutoFit/>
            </a:bodyPr>
            <a:lstStyle/>
            <a:p>
              <a:pPr algn="ctr" defTabSz="914400">
                <a:lnSpc>
                  <a:spcPct val="150000"/>
                </a:lnSpc>
              </a:pPr>
              <a:r>
                <a:rPr kumimoji="0" lang="ja-JP" altLang="en-US" sz="1200" kern="0" dirty="0">
                  <a:ln w="3175">
                    <a:solidFill>
                      <a:schemeClr val="tx1"/>
                    </a:solidFill>
                  </a:ln>
                  <a:latin typeface="游ゴシック" panose="020B0400000000000000" pitchFamily="50" charset="-128"/>
                  <a:ea typeface="游ゴシック" panose="020B0400000000000000" pitchFamily="50" charset="-128"/>
                  <a:cs typeface="DINPro"/>
                </a:rPr>
                <a:t>生クリームデコレーションケーキ</a:t>
              </a:r>
              <a:endParaRPr kumimoji="0" lang="en-US" altLang="ja-JP" sz="1200" kern="0" dirty="0">
                <a:ln w="3175">
                  <a:solidFill>
                    <a:schemeClr val="tx1"/>
                  </a:solidFill>
                </a:ln>
                <a:latin typeface="游ゴシック" panose="020B0400000000000000" pitchFamily="50" charset="-128"/>
                <a:ea typeface="游ゴシック" panose="020B0400000000000000" pitchFamily="50" charset="-128"/>
                <a:cs typeface="DINPro"/>
              </a:endParaRPr>
            </a:p>
          </p:txBody>
        </p:sp>
        <p:sp>
          <p:nvSpPr>
            <p:cNvPr id="37" name="object 4">
              <a:extLst>
                <a:ext uri="{FF2B5EF4-FFF2-40B4-BE49-F238E27FC236}">
                  <a16:creationId xmlns:a16="http://schemas.microsoft.com/office/drawing/2014/main" id="{BF5B7C64-AADC-D158-082A-88D17A453FCD}"/>
                </a:ext>
              </a:extLst>
            </p:cNvPr>
            <p:cNvSpPr txBox="1"/>
            <p:nvPr/>
          </p:nvSpPr>
          <p:spPr>
            <a:xfrm>
              <a:off x="680690" y="4727383"/>
              <a:ext cx="1915449" cy="601767"/>
            </a:xfrm>
            <a:prstGeom prst="rect">
              <a:avLst/>
            </a:prstGeom>
          </p:spPr>
          <p:txBody>
            <a:bodyPr vert="horz" wrap="square" lIns="0" tIns="14604" rIns="0" bIns="0" rtlCol="0">
              <a:spAutoFit/>
            </a:bodyPr>
            <a:lstStyle/>
            <a:p>
              <a:pPr algn="ctr" defTabSz="914400"/>
              <a:r>
                <a:rPr kumimoji="0" lang="en-US" altLang="ja-JP" sz="1000" b="1" kern="0" dirty="0">
                  <a:ln w="28575">
                    <a:noFill/>
                  </a:ln>
                  <a:latin typeface="游ゴシック" panose="020B0400000000000000" pitchFamily="50" charset="-128"/>
                  <a:ea typeface="游ゴシック" panose="020B0400000000000000" pitchFamily="50" charset="-128"/>
                  <a:cs typeface="DINPro"/>
                </a:rPr>
                <a:t>0</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号</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(00cm)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0,000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　　</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  0</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号</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(00cm)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0,000</a:t>
              </a:r>
            </a:p>
            <a:p>
              <a:pPr algn="ctr" defTabSz="914400"/>
              <a:r>
                <a:rPr kumimoji="0" lang="en-US" altLang="ja-JP" sz="1000" b="1" kern="0" dirty="0">
                  <a:ln w="28575">
                    <a:noFill/>
                  </a:ln>
                  <a:latin typeface="游ゴシック" panose="020B0400000000000000" pitchFamily="50" charset="-128"/>
                  <a:ea typeface="游ゴシック" panose="020B0400000000000000" pitchFamily="50" charset="-128"/>
                  <a:cs typeface="DINPro"/>
                </a:rPr>
                <a:t>0</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号</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(00cm)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0,000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　　</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  0</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号</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(00cm)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0,000</a:t>
              </a:r>
            </a:p>
            <a:p>
              <a:pPr algn="ctr" defTabSz="914400"/>
              <a:r>
                <a:rPr kumimoji="0" lang="en-US" altLang="ja-JP" sz="1000" b="1" kern="0" dirty="0">
                  <a:ln w="28575">
                    <a:noFill/>
                  </a:ln>
                  <a:latin typeface="游ゴシック" panose="020B0400000000000000" pitchFamily="50" charset="-128"/>
                  <a:ea typeface="游ゴシック" panose="020B0400000000000000" pitchFamily="50" charset="-128"/>
                  <a:cs typeface="DINPro"/>
                </a:rPr>
                <a:t>0</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号</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(00cm)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0,000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　　</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  0</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号</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(00cm)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0,000</a:t>
              </a:r>
            </a:p>
            <a:p>
              <a:pPr algn="ctr" defTabSz="914400">
                <a:lnSpc>
                  <a:spcPct val="150000"/>
                </a:lnSpc>
              </a:pPr>
              <a:endParaRPr kumimoji="0" lang="en-US" altLang="ja-JP" sz="600" b="1" kern="0" dirty="0">
                <a:ln w="28575">
                  <a:noFill/>
                </a:ln>
                <a:latin typeface="游ゴシック" panose="020B0400000000000000" pitchFamily="50" charset="-128"/>
                <a:ea typeface="游ゴシック" panose="020B0400000000000000" pitchFamily="50" charset="-128"/>
                <a:cs typeface="DINPro"/>
              </a:endParaRPr>
            </a:p>
          </p:txBody>
        </p:sp>
        <p:sp>
          <p:nvSpPr>
            <p:cNvPr id="38" name="object 4">
              <a:extLst>
                <a:ext uri="{FF2B5EF4-FFF2-40B4-BE49-F238E27FC236}">
                  <a16:creationId xmlns:a16="http://schemas.microsoft.com/office/drawing/2014/main" id="{863EBA56-37F7-C020-49B4-57938A648FBE}"/>
                </a:ext>
              </a:extLst>
            </p:cNvPr>
            <p:cNvSpPr txBox="1"/>
            <p:nvPr/>
          </p:nvSpPr>
          <p:spPr>
            <a:xfrm>
              <a:off x="666899" y="4364543"/>
              <a:ext cx="2015579" cy="291746"/>
            </a:xfrm>
            <a:prstGeom prst="rect">
              <a:avLst/>
            </a:prstGeom>
          </p:spPr>
          <p:txBody>
            <a:bodyPr vert="horz" wrap="square" lIns="0" tIns="14604" rIns="0" bIns="0" rtlCol="0">
              <a:spAutoFit/>
            </a:bodyPr>
            <a:lstStyle/>
            <a:p>
              <a:pPr defTabSz="914400"/>
              <a:r>
                <a:rPr kumimoji="0" lang="ja-JP" altLang="en-US" sz="900" b="1" kern="0" dirty="0">
                  <a:ln w="28575">
                    <a:noFill/>
                  </a:ln>
                  <a:latin typeface="游ゴシック" panose="020B0400000000000000" pitchFamily="50" charset="-128"/>
                  <a:ea typeface="游ゴシック" panose="020B0400000000000000" pitchFamily="50" charset="-128"/>
                  <a:cs typeface="DINPro"/>
                </a:rPr>
                <a:t>定番ながら素材にこだわった〇〇〇〇〇〇〇〇〇〇〇〇〇〇〇〇〇〇〇〇〇〇〇〇〇</a:t>
              </a:r>
              <a:endParaRPr kumimoji="0" lang="en-US" altLang="ja-JP" sz="900" b="1" kern="0" dirty="0">
                <a:ln w="28575">
                  <a:noFill/>
                </a:ln>
                <a:latin typeface="游ゴシック" panose="020B0400000000000000" pitchFamily="50" charset="-128"/>
                <a:ea typeface="游ゴシック" panose="020B0400000000000000" pitchFamily="50" charset="-128"/>
                <a:cs typeface="DINPro"/>
              </a:endParaRPr>
            </a:p>
          </p:txBody>
        </p:sp>
      </p:grpSp>
      <p:sp>
        <p:nvSpPr>
          <p:cNvPr id="72" name="object 4">
            <a:extLst>
              <a:ext uri="{FF2B5EF4-FFF2-40B4-BE49-F238E27FC236}">
                <a16:creationId xmlns:a16="http://schemas.microsoft.com/office/drawing/2014/main" id="{C590F4D9-FA92-A8E4-4368-5149FA397407}"/>
              </a:ext>
            </a:extLst>
          </p:cNvPr>
          <p:cNvSpPr txBox="1"/>
          <p:nvPr/>
        </p:nvSpPr>
        <p:spPr>
          <a:xfrm>
            <a:off x="1077171" y="9264577"/>
            <a:ext cx="5788044" cy="368690"/>
          </a:xfrm>
          <a:prstGeom prst="rect">
            <a:avLst/>
          </a:prstGeom>
        </p:spPr>
        <p:txBody>
          <a:bodyPr vert="horz" wrap="square" lIns="0" tIns="14604" rIns="0" bIns="0" rtlCol="0">
            <a:spAutoFit/>
          </a:bodyPr>
          <a:lstStyle/>
          <a:p>
            <a:pPr defTabSz="914400">
              <a:lnSpc>
                <a:spcPct val="150000"/>
              </a:lnSpc>
            </a:pPr>
            <a:r>
              <a:rPr kumimoji="0" lang="en-US" altLang="ja-JP" sz="500" kern="0" spc="300" dirty="0">
                <a:ln w="6350">
                  <a:noFill/>
                </a:ln>
                <a:latin typeface="+mj-ea"/>
                <a:ea typeface="+mj-ea"/>
                <a:cs typeface="DINPro"/>
              </a:rPr>
              <a:t>※</a:t>
            </a:r>
            <a:r>
              <a:rPr kumimoji="0" lang="ja-JP" altLang="en-US" sz="500" kern="0" spc="300" dirty="0">
                <a:ln w="6350">
                  <a:noFill/>
                </a:ln>
                <a:latin typeface="+mj-ea"/>
                <a:ea typeface="+mj-ea"/>
                <a:cs typeface="DINPro"/>
              </a:rPr>
              <a:t>〇〇〇〇〇〇〇〇〇〇〇○○〇〇〇　　</a:t>
            </a:r>
            <a:r>
              <a:rPr kumimoji="0" lang="en-US" altLang="ja-JP" sz="500" kern="0" spc="300" dirty="0">
                <a:ln w="6350">
                  <a:noFill/>
                </a:ln>
                <a:latin typeface="+mj-ea"/>
                <a:ea typeface="+mj-ea"/>
                <a:cs typeface="DINPro"/>
              </a:rPr>
              <a:t>※</a:t>
            </a:r>
            <a:r>
              <a:rPr kumimoji="0" lang="ja-JP" altLang="en-US" sz="500" kern="0" spc="300" dirty="0">
                <a:ln w="6350">
                  <a:noFill/>
                </a:ln>
                <a:latin typeface="+mj-ea"/>
                <a:ea typeface="+mj-ea"/>
                <a:cs typeface="DINPro"/>
              </a:rPr>
              <a:t>〇〇〇〇〇〇〇〇〇〇〇○○〇〇〇　　</a:t>
            </a:r>
            <a:r>
              <a:rPr kumimoji="0" lang="en-US" altLang="ja-JP" sz="500" kern="0" spc="300" dirty="0">
                <a:ln w="6350">
                  <a:noFill/>
                </a:ln>
                <a:latin typeface="+mj-ea"/>
                <a:ea typeface="+mj-ea"/>
                <a:cs typeface="DINPro"/>
              </a:rPr>
              <a:t>※</a:t>
            </a:r>
            <a:r>
              <a:rPr kumimoji="0" lang="ja-JP" altLang="en-US" sz="500" kern="0" spc="300" dirty="0">
                <a:ln w="6350">
                  <a:noFill/>
                </a:ln>
                <a:latin typeface="+mj-ea"/>
                <a:ea typeface="+mj-ea"/>
                <a:cs typeface="DINPro"/>
              </a:rPr>
              <a:t>〇〇〇〇〇〇〇〇〇〇〇○○〇〇〇　</a:t>
            </a:r>
            <a:endParaRPr kumimoji="0" lang="en-US" altLang="ja-JP" sz="500" kern="0" spc="300" dirty="0">
              <a:ln w="6350">
                <a:noFill/>
              </a:ln>
              <a:latin typeface="+mj-ea"/>
              <a:ea typeface="+mj-ea"/>
              <a:cs typeface="DINPro"/>
            </a:endParaRPr>
          </a:p>
          <a:p>
            <a:pPr defTabSz="914400">
              <a:lnSpc>
                <a:spcPct val="150000"/>
              </a:lnSpc>
            </a:pPr>
            <a:r>
              <a:rPr kumimoji="0" lang="en-US" altLang="ja-JP" sz="500" kern="0" spc="300" dirty="0">
                <a:ln w="6350">
                  <a:noFill/>
                </a:ln>
                <a:latin typeface="+mj-ea"/>
                <a:ea typeface="+mj-ea"/>
                <a:cs typeface="DINPro"/>
              </a:rPr>
              <a:t>※</a:t>
            </a:r>
            <a:r>
              <a:rPr kumimoji="0" lang="ja-JP" altLang="en-US" sz="500" kern="0" spc="300" dirty="0">
                <a:ln w="6350">
                  <a:noFill/>
                </a:ln>
                <a:latin typeface="+mj-ea"/>
                <a:ea typeface="+mj-ea"/>
                <a:cs typeface="DINPro"/>
              </a:rPr>
              <a:t>〇〇〇〇〇〇〇〇〇〇〇○○〇〇〇　　</a:t>
            </a:r>
            <a:r>
              <a:rPr kumimoji="0" lang="en-US" altLang="ja-JP" sz="500" kern="0" spc="300" dirty="0">
                <a:ln w="6350">
                  <a:noFill/>
                </a:ln>
                <a:latin typeface="+mj-ea"/>
                <a:ea typeface="+mj-ea"/>
                <a:cs typeface="DINPro"/>
              </a:rPr>
              <a:t>※</a:t>
            </a:r>
            <a:r>
              <a:rPr kumimoji="0" lang="ja-JP" altLang="en-US" sz="500" kern="0" spc="300" dirty="0">
                <a:ln w="6350">
                  <a:noFill/>
                </a:ln>
                <a:latin typeface="+mj-ea"/>
                <a:ea typeface="+mj-ea"/>
                <a:cs typeface="DINPro"/>
              </a:rPr>
              <a:t>〇〇〇〇〇〇〇〇〇〇〇○○〇〇〇　　</a:t>
            </a:r>
            <a:r>
              <a:rPr kumimoji="0" lang="en-US" altLang="ja-JP" sz="500" kern="0" spc="300" dirty="0">
                <a:ln w="6350">
                  <a:noFill/>
                </a:ln>
                <a:latin typeface="+mj-ea"/>
                <a:ea typeface="+mj-ea"/>
                <a:cs typeface="DINPro"/>
              </a:rPr>
              <a:t>※</a:t>
            </a:r>
            <a:r>
              <a:rPr kumimoji="0" lang="ja-JP" altLang="en-US" sz="500" kern="0" spc="300" dirty="0">
                <a:ln w="6350">
                  <a:noFill/>
                </a:ln>
                <a:latin typeface="+mj-ea"/>
                <a:ea typeface="+mj-ea"/>
                <a:cs typeface="DINPro"/>
              </a:rPr>
              <a:t>〇〇〇〇〇〇〇〇〇〇〇○○〇〇〇</a:t>
            </a:r>
            <a:endParaRPr kumimoji="0" lang="en-US" altLang="ja-JP" sz="500" kern="0" spc="300" dirty="0">
              <a:ln w="6350">
                <a:noFill/>
              </a:ln>
              <a:latin typeface="+mj-ea"/>
              <a:ea typeface="+mj-ea"/>
              <a:cs typeface="DINPro"/>
            </a:endParaRPr>
          </a:p>
          <a:p>
            <a:pPr defTabSz="914400"/>
            <a:endParaRPr kumimoji="0" lang="en-US" altLang="ja-JP" sz="800" kern="0" spc="300" dirty="0">
              <a:ln w="6350">
                <a:noFill/>
              </a:ln>
              <a:solidFill>
                <a:schemeClr val="bg1"/>
              </a:solidFill>
              <a:latin typeface="+mj-ea"/>
              <a:ea typeface="+mj-ea"/>
              <a:cs typeface="DINPro"/>
            </a:endParaRPr>
          </a:p>
        </p:txBody>
      </p:sp>
      <p:sp>
        <p:nvSpPr>
          <p:cNvPr id="76" name="object 4">
            <a:extLst>
              <a:ext uri="{FF2B5EF4-FFF2-40B4-BE49-F238E27FC236}">
                <a16:creationId xmlns:a16="http://schemas.microsoft.com/office/drawing/2014/main" id="{04078E09-98E6-3604-C310-A7F922247D80}"/>
              </a:ext>
            </a:extLst>
          </p:cNvPr>
          <p:cNvSpPr txBox="1"/>
          <p:nvPr/>
        </p:nvSpPr>
        <p:spPr>
          <a:xfrm>
            <a:off x="513342" y="10328676"/>
            <a:ext cx="2959406" cy="228972"/>
          </a:xfrm>
          <a:prstGeom prst="rect">
            <a:avLst/>
          </a:prstGeom>
        </p:spPr>
        <p:txBody>
          <a:bodyPr vert="horz" wrap="square" lIns="0" tIns="14604" rIns="0" bIns="0" rtlCol="0">
            <a:spAutoFit/>
          </a:bodyPr>
          <a:lstStyle/>
          <a:p>
            <a:pPr algn="ctr" defTabSz="914400">
              <a:lnSpc>
                <a:spcPct val="150000"/>
              </a:lnSpc>
            </a:pPr>
            <a:r>
              <a:rPr kumimoji="0" lang="ja-JP" altLang="en-US" sz="1100" kern="0" dirty="0">
                <a:ln w="12700">
                  <a:noFill/>
                </a:ln>
                <a:solidFill>
                  <a:schemeClr val="bg1"/>
                </a:solidFill>
                <a:latin typeface="HGP明朝E" panose="02020900000000000000" pitchFamily="18" charset="-128"/>
                <a:ea typeface="HGP明朝E" panose="02020900000000000000" pitchFamily="18" charset="-128"/>
                <a:cs typeface="DINPro"/>
              </a:rPr>
              <a:t>〒</a:t>
            </a:r>
            <a:r>
              <a:rPr kumimoji="0" lang="en-US" altLang="ja-JP" sz="1100" kern="0" dirty="0">
                <a:ln w="12700">
                  <a:noFill/>
                </a:ln>
                <a:solidFill>
                  <a:schemeClr val="bg1"/>
                </a:solidFill>
                <a:latin typeface="HGP明朝E" panose="02020900000000000000" pitchFamily="18" charset="-128"/>
                <a:ea typeface="HGP明朝E" panose="02020900000000000000" pitchFamily="18" charset="-128"/>
                <a:cs typeface="DINPro"/>
              </a:rPr>
              <a:t>000-0000</a:t>
            </a:r>
            <a:r>
              <a:rPr kumimoji="0" lang="ja-JP" altLang="en-US" sz="1100" kern="0" dirty="0">
                <a:ln w="12700">
                  <a:noFill/>
                </a:ln>
                <a:solidFill>
                  <a:schemeClr val="bg1"/>
                </a:solidFill>
                <a:latin typeface="HGP明朝E" panose="02020900000000000000" pitchFamily="18" charset="-128"/>
                <a:ea typeface="HGP明朝E" panose="02020900000000000000" pitchFamily="18" charset="-128"/>
                <a:cs typeface="DINPro"/>
              </a:rPr>
              <a:t>　〇〇県〇〇市明日来町</a:t>
            </a:r>
            <a:r>
              <a:rPr kumimoji="0" lang="en-US" altLang="ja-JP" sz="1100" kern="0" dirty="0">
                <a:ln w="12700">
                  <a:noFill/>
                </a:ln>
                <a:solidFill>
                  <a:schemeClr val="bg1"/>
                </a:solidFill>
                <a:latin typeface="HGP明朝E" panose="02020900000000000000" pitchFamily="18" charset="-128"/>
                <a:ea typeface="HGP明朝E" panose="02020900000000000000" pitchFamily="18" charset="-128"/>
                <a:cs typeface="DINPro"/>
              </a:rPr>
              <a:t>1-1-1</a:t>
            </a:r>
          </a:p>
        </p:txBody>
      </p:sp>
      <p:sp>
        <p:nvSpPr>
          <p:cNvPr id="80" name="object 4">
            <a:extLst>
              <a:ext uri="{FF2B5EF4-FFF2-40B4-BE49-F238E27FC236}">
                <a16:creationId xmlns:a16="http://schemas.microsoft.com/office/drawing/2014/main" id="{D52A8997-49EE-0B5C-1D68-81D8BE51C4AD}"/>
              </a:ext>
            </a:extLst>
          </p:cNvPr>
          <p:cNvSpPr txBox="1"/>
          <p:nvPr/>
        </p:nvSpPr>
        <p:spPr>
          <a:xfrm>
            <a:off x="5162316" y="10233387"/>
            <a:ext cx="2350112" cy="399467"/>
          </a:xfrm>
          <a:prstGeom prst="rect">
            <a:avLst/>
          </a:prstGeom>
        </p:spPr>
        <p:txBody>
          <a:bodyPr vert="horz" wrap="square" lIns="0" tIns="14604" rIns="0" bIns="0" rtlCol="0">
            <a:spAutoFit/>
          </a:bodyPr>
          <a:lstStyle/>
          <a:p>
            <a:pPr defTabSz="914400"/>
            <a:r>
              <a:rPr kumimoji="0" lang="en-US" altLang="ja-JP" sz="1500" kern="0" dirty="0">
                <a:ln w="6350">
                  <a:solidFill>
                    <a:srgbClr val="FFFF00"/>
                  </a:solidFill>
                </a:ln>
                <a:solidFill>
                  <a:srgbClr val="FFFF00"/>
                </a:solidFill>
                <a:latin typeface="+mj-ea"/>
                <a:ea typeface="+mj-ea"/>
                <a:cs typeface="DINPro"/>
              </a:rPr>
              <a:t>Tel.</a:t>
            </a:r>
            <a:r>
              <a:rPr kumimoji="0" lang="en-US" altLang="ja-JP" sz="2500" kern="0" dirty="0">
                <a:ln w="6350">
                  <a:solidFill>
                    <a:srgbClr val="FFFF00"/>
                  </a:solidFill>
                </a:ln>
                <a:solidFill>
                  <a:srgbClr val="FFFF00"/>
                </a:solidFill>
                <a:latin typeface="+mj-ea"/>
                <a:ea typeface="+mj-ea"/>
                <a:cs typeface="DINPro"/>
              </a:rPr>
              <a:t>03-0000-0000</a:t>
            </a:r>
            <a:endParaRPr kumimoji="0" lang="en-US" altLang="ja-JP" sz="1500" kern="0" dirty="0">
              <a:ln w="6350">
                <a:solidFill>
                  <a:srgbClr val="FFFF00"/>
                </a:solidFill>
              </a:ln>
              <a:solidFill>
                <a:srgbClr val="FFFF00"/>
              </a:solidFill>
              <a:latin typeface="+mj-ea"/>
              <a:ea typeface="+mj-ea"/>
              <a:cs typeface="DINPro"/>
            </a:endParaRPr>
          </a:p>
        </p:txBody>
      </p:sp>
      <p:sp>
        <p:nvSpPr>
          <p:cNvPr id="88" name="object 4">
            <a:extLst>
              <a:ext uri="{FF2B5EF4-FFF2-40B4-BE49-F238E27FC236}">
                <a16:creationId xmlns:a16="http://schemas.microsoft.com/office/drawing/2014/main" id="{DC0DED2C-C289-8CC3-DE19-A9310889AC8B}"/>
              </a:ext>
            </a:extLst>
          </p:cNvPr>
          <p:cNvSpPr txBox="1"/>
          <p:nvPr/>
        </p:nvSpPr>
        <p:spPr>
          <a:xfrm>
            <a:off x="5440221" y="10022910"/>
            <a:ext cx="1794303" cy="137857"/>
          </a:xfrm>
          <a:prstGeom prst="rect">
            <a:avLst/>
          </a:prstGeom>
        </p:spPr>
        <p:txBody>
          <a:bodyPr vert="horz" wrap="square" lIns="0" tIns="14604" rIns="0" bIns="0" rtlCol="0">
            <a:spAutoFit/>
          </a:bodyPr>
          <a:lstStyle/>
          <a:p>
            <a:pPr defTabSz="914400"/>
            <a:r>
              <a:rPr kumimoji="0" lang="ja-JP" altLang="en-US" sz="800" b="1" kern="0" spc="300" dirty="0">
                <a:ln w="6350">
                  <a:noFill/>
                </a:ln>
                <a:solidFill>
                  <a:schemeClr val="bg1"/>
                </a:solidFill>
                <a:latin typeface="+mj-ea"/>
                <a:ea typeface="+mj-ea"/>
                <a:cs typeface="DINPro"/>
              </a:rPr>
              <a:t>ご予約は、お電話・店頭にて</a:t>
            </a:r>
            <a:endParaRPr kumimoji="0" lang="en-US" altLang="ja-JP" sz="800" b="1" kern="0" spc="300" dirty="0">
              <a:ln w="6350">
                <a:noFill/>
              </a:ln>
              <a:solidFill>
                <a:schemeClr val="bg1"/>
              </a:solidFill>
              <a:latin typeface="+mj-ea"/>
              <a:ea typeface="+mj-ea"/>
              <a:cs typeface="DINPro"/>
            </a:endParaRPr>
          </a:p>
        </p:txBody>
      </p:sp>
      <p:pic>
        <p:nvPicPr>
          <p:cNvPr id="90" name="図 89">
            <a:extLst>
              <a:ext uri="{FF2B5EF4-FFF2-40B4-BE49-F238E27FC236}">
                <a16:creationId xmlns:a16="http://schemas.microsoft.com/office/drawing/2014/main" id="{172DBD04-30A8-0DFB-606F-C9855708A6E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2804" y="1587535"/>
            <a:ext cx="6464821" cy="774194"/>
          </a:xfrm>
          <a:prstGeom prst="rect">
            <a:avLst/>
          </a:prstGeom>
        </p:spPr>
      </p:pic>
      <p:pic>
        <p:nvPicPr>
          <p:cNvPr id="104" name="図 103">
            <a:extLst>
              <a:ext uri="{FF2B5EF4-FFF2-40B4-BE49-F238E27FC236}">
                <a16:creationId xmlns:a16="http://schemas.microsoft.com/office/drawing/2014/main" id="{3ECAED4A-4355-968B-8FA1-49020A58236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5937" y="5733208"/>
            <a:ext cx="2883414" cy="1840996"/>
          </a:xfrm>
          <a:prstGeom prst="rect">
            <a:avLst/>
          </a:prstGeom>
        </p:spPr>
      </p:pic>
      <p:pic>
        <p:nvPicPr>
          <p:cNvPr id="107" name="図 106">
            <a:extLst>
              <a:ext uri="{FF2B5EF4-FFF2-40B4-BE49-F238E27FC236}">
                <a16:creationId xmlns:a16="http://schemas.microsoft.com/office/drawing/2014/main" id="{1EE6F63D-CD69-A303-05D5-3015EB12338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72584" y="5719045"/>
            <a:ext cx="2883414" cy="1840996"/>
          </a:xfrm>
          <a:prstGeom prst="rect">
            <a:avLst/>
          </a:prstGeom>
        </p:spPr>
      </p:pic>
      <p:sp>
        <p:nvSpPr>
          <p:cNvPr id="111" name="正方形/長方形 110">
            <a:extLst>
              <a:ext uri="{FF2B5EF4-FFF2-40B4-BE49-F238E27FC236}">
                <a16:creationId xmlns:a16="http://schemas.microsoft.com/office/drawing/2014/main" id="{FF9F447B-7362-46D0-7930-0A4B816BD916}"/>
              </a:ext>
            </a:extLst>
          </p:cNvPr>
          <p:cNvSpPr/>
          <p:nvPr/>
        </p:nvSpPr>
        <p:spPr>
          <a:xfrm>
            <a:off x="3472748" y="9987363"/>
            <a:ext cx="1590143" cy="19474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2" name="グループ化 111">
            <a:extLst>
              <a:ext uri="{FF2B5EF4-FFF2-40B4-BE49-F238E27FC236}">
                <a16:creationId xmlns:a16="http://schemas.microsoft.com/office/drawing/2014/main" id="{9FBAF58F-3BFC-3007-13FF-E244EA4B098C}"/>
              </a:ext>
            </a:extLst>
          </p:cNvPr>
          <p:cNvGrpSpPr/>
          <p:nvPr/>
        </p:nvGrpSpPr>
        <p:grpSpPr>
          <a:xfrm>
            <a:off x="4184628" y="4424631"/>
            <a:ext cx="2911238" cy="1310321"/>
            <a:chOff x="666899" y="4018829"/>
            <a:chExt cx="2015579" cy="1310321"/>
          </a:xfrm>
        </p:grpSpPr>
        <p:sp>
          <p:nvSpPr>
            <p:cNvPr id="113" name="object 4">
              <a:extLst>
                <a:ext uri="{FF2B5EF4-FFF2-40B4-BE49-F238E27FC236}">
                  <a16:creationId xmlns:a16="http://schemas.microsoft.com/office/drawing/2014/main" id="{A0176757-9FBB-4108-9F73-7894FD9FF1E2}"/>
                </a:ext>
              </a:extLst>
            </p:cNvPr>
            <p:cNvSpPr txBox="1"/>
            <p:nvPr/>
          </p:nvSpPr>
          <p:spPr>
            <a:xfrm>
              <a:off x="823618" y="4018829"/>
              <a:ext cx="1721113" cy="265328"/>
            </a:xfrm>
            <a:prstGeom prst="rect">
              <a:avLst/>
            </a:prstGeom>
          </p:spPr>
          <p:txBody>
            <a:bodyPr vert="horz" wrap="square" lIns="0" tIns="14604" rIns="0" bIns="0" rtlCol="0">
              <a:spAutoFit/>
            </a:bodyPr>
            <a:lstStyle/>
            <a:p>
              <a:pPr algn="ctr" defTabSz="914400">
                <a:lnSpc>
                  <a:spcPct val="150000"/>
                </a:lnSpc>
              </a:pPr>
              <a:r>
                <a:rPr kumimoji="0" lang="ja-JP" altLang="en-US" sz="1200" kern="0" dirty="0">
                  <a:ln w="3175">
                    <a:solidFill>
                      <a:schemeClr val="tx1"/>
                    </a:solidFill>
                  </a:ln>
                  <a:latin typeface="游ゴシック" panose="020B0400000000000000" pitchFamily="50" charset="-128"/>
                  <a:ea typeface="游ゴシック" panose="020B0400000000000000" pitchFamily="50" charset="-128"/>
                  <a:cs typeface="DINPro"/>
                </a:rPr>
                <a:t>〇〇〇〇〇〇〇〇〇〇</a:t>
              </a:r>
              <a:endParaRPr kumimoji="0" lang="en-US" altLang="ja-JP" sz="1200" kern="0" dirty="0">
                <a:ln w="3175">
                  <a:solidFill>
                    <a:schemeClr val="tx1"/>
                  </a:solidFill>
                </a:ln>
                <a:latin typeface="游ゴシック" panose="020B0400000000000000" pitchFamily="50" charset="-128"/>
                <a:ea typeface="游ゴシック" panose="020B0400000000000000" pitchFamily="50" charset="-128"/>
                <a:cs typeface="DINPro"/>
              </a:endParaRPr>
            </a:p>
          </p:txBody>
        </p:sp>
        <p:sp>
          <p:nvSpPr>
            <p:cNvPr id="114" name="object 4">
              <a:extLst>
                <a:ext uri="{FF2B5EF4-FFF2-40B4-BE49-F238E27FC236}">
                  <a16:creationId xmlns:a16="http://schemas.microsoft.com/office/drawing/2014/main" id="{B2CE81B3-EF36-DCC8-6617-AB9D2D994658}"/>
                </a:ext>
              </a:extLst>
            </p:cNvPr>
            <p:cNvSpPr txBox="1"/>
            <p:nvPr/>
          </p:nvSpPr>
          <p:spPr>
            <a:xfrm>
              <a:off x="680690" y="4727383"/>
              <a:ext cx="1915449" cy="601767"/>
            </a:xfrm>
            <a:prstGeom prst="rect">
              <a:avLst/>
            </a:prstGeom>
          </p:spPr>
          <p:txBody>
            <a:bodyPr vert="horz" wrap="square" lIns="0" tIns="14604" rIns="0" bIns="0" rtlCol="0">
              <a:spAutoFit/>
            </a:bodyPr>
            <a:lstStyle/>
            <a:p>
              <a:pPr algn="ctr" defTabSz="914400"/>
              <a:r>
                <a:rPr kumimoji="0" lang="en-US" altLang="ja-JP" sz="1000" b="1" kern="0" dirty="0">
                  <a:ln w="28575">
                    <a:noFill/>
                  </a:ln>
                  <a:latin typeface="游ゴシック" panose="020B0400000000000000" pitchFamily="50" charset="-128"/>
                  <a:ea typeface="游ゴシック" panose="020B0400000000000000" pitchFamily="50" charset="-128"/>
                  <a:cs typeface="DINPro"/>
                </a:rPr>
                <a:t>0</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号</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(00cm)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0,000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　　</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  0</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号</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(00cm)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0,000</a:t>
              </a:r>
            </a:p>
            <a:p>
              <a:pPr algn="ctr" defTabSz="914400"/>
              <a:r>
                <a:rPr kumimoji="0" lang="en-US" altLang="ja-JP" sz="1000" b="1" kern="0" dirty="0">
                  <a:ln w="28575">
                    <a:noFill/>
                  </a:ln>
                  <a:latin typeface="游ゴシック" panose="020B0400000000000000" pitchFamily="50" charset="-128"/>
                  <a:ea typeface="游ゴシック" panose="020B0400000000000000" pitchFamily="50" charset="-128"/>
                  <a:cs typeface="DINPro"/>
                </a:rPr>
                <a:t>0</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号</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(00cm)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0,000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　　</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  0</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号</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(00cm)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0,000</a:t>
              </a:r>
            </a:p>
            <a:p>
              <a:pPr algn="ctr" defTabSz="914400"/>
              <a:r>
                <a:rPr kumimoji="0" lang="en-US" altLang="ja-JP" sz="1000" b="1" kern="0" dirty="0">
                  <a:ln w="28575">
                    <a:noFill/>
                  </a:ln>
                  <a:latin typeface="游ゴシック" panose="020B0400000000000000" pitchFamily="50" charset="-128"/>
                  <a:ea typeface="游ゴシック" panose="020B0400000000000000" pitchFamily="50" charset="-128"/>
                  <a:cs typeface="DINPro"/>
                </a:rPr>
                <a:t>0</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号</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(00cm)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0,000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　　</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  0</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号</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(00cm)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0,000</a:t>
              </a:r>
            </a:p>
            <a:p>
              <a:pPr algn="ctr" defTabSz="914400">
                <a:lnSpc>
                  <a:spcPct val="150000"/>
                </a:lnSpc>
              </a:pPr>
              <a:endParaRPr kumimoji="0" lang="en-US" altLang="ja-JP" sz="600" b="1" kern="0" dirty="0">
                <a:ln w="28575">
                  <a:noFill/>
                </a:ln>
                <a:latin typeface="游ゴシック" panose="020B0400000000000000" pitchFamily="50" charset="-128"/>
                <a:ea typeface="游ゴシック" panose="020B0400000000000000" pitchFamily="50" charset="-128"/>
                <a:cs typeface="DINPro"/>
              </a:endParaRPr>
            </a:p>
          </p:txBody>
        </p:sp>
        <p:sp>
          <p:nvSpPr>
            <p:cNvPr id="115" name="object 4">
              <a:extLst>
                <a:ext uri="{FF2B5EF4-FFF2-40B4-BE49-F238E27FC236}">
                  <a16:creationId xmlns:a16="http://schemas.microsoft.com/office/drawing/2014/main" id="{B293D6BE-9C02-9659-5BD3-83F5666C4F68}"/>
                </a:ext>
              </a:extLst>
            </p:cNvPr>
            <p:cNvSpPr txBox="1"/>
            <p:nvPr/>
          </p:nvSpPr>
          <p:spPr>
            <a:xfrm>
              <a:off x="666899" y="4364543"/>
              <a:ext cx="2015579" cy="291746"/>
            </a:xfrm>
            <a:prstGeom prst="rect">
              <a:avLst/>
            </a:prstGeom>
          </p:spPr>
          <p:txBody>
            <a:bodyPr vert="horz" wrap="square" lIns="0" tIns="14604" rIns="0" bIns="0" rtlCol="0">
              <a:spAutoFit/>
            </a:bodyPr>
            <a:lstStyle/>
            <a:p>
              <a:pPr defTabSz="914400"/>
              <a:r>
                <a:rPr kumimoji="0" lang="ja-JP" altLang="en-US" sz="900" b="1" kern="0" dirty="0">
                  <a:ln w="28575">
                    <a:noFill/>
                  </a:ln>
                  <a:latin typeface="游ゴシック" panose="020B0400000000000000" pitchFamily="50" charset="-128"/>
                  <a:ea typeface="游ゴシック" panose="020B0400000000000000" pitchFamily="50" charset="-128"/>
                  <a:cs typeface="DINPro"/>
                </a:rPr>
                <a:t>定番ながら素材にこだわった〇〇〇〇〇〇〇〇〇〇〇〇〇〇〇〇〇〇〇〇〇〇〇〇〇</a:t>
              </a:r>
              <a:endParaRPr kumimoji="0" lang="en-US" altLang="ja-JP" sz="900" b="1" kern="0" dirty="0">
                <a:ln w="28575">
                  <a:noFill/>
                </a:ln>
                <a:latin typeface="游ゴシック" panose="020B0400000000000000" pitchFamily="50" charset="-128"/>
                <a:ea typeface="游ゴシック" panose="020B0400000000000000" pitchFamily="50" charset="-128"/>
                <a:cs typeface="DINPro"/>
              </a:endParaRPr>
            </a:p>
          </p:txBody>
        </p:sp>
      </p:grpSp>
      <p:grpSp>
        <p:nvGrpSpPr>
          <p:cNvPr id="116" name="グループ化 115">
            <a:extLst>
              <a:ext uri="{FF2B5EF4-FFF2-40B4-BE49-F238E27FC236}">
                <a16:creationId xmlns:a16="http://schemas.microsoft.com/office/drawing/2014/main" id="{E4B792E3-9F4D-F7B8-EE30-F88ECFE80DDF}"/>
              </a:ext>
            </a:extLst>
          </p:cNvPr>
          <p:cNvGrpSpPr/>
          <p:nvPr/>
        </p:nvGrpSpPr>
        <p:grpSpPr>
          <a:xfrm>
            <a:off x="832394" y="7562205"/>
            <a:ext cx="2911238" cy="1310321"/>
            <a:chOff x="666899" y="4018829"/>
            <a:chExt cx="2015579" cy="1310321"/>
          </a:xfrm>
        </p:grpSpPr>
        <p:sp>
          <p:nvSpPr>
            <p:cNvPr id="117" name="object 4">
              <a:extLst>
                <a:ext uri="{FF2B5EF4-FFF2-40B4-BE49-F238E27FC236}">
                  <a16:creationId xmlns:a16="http://schemas.microsoft.com/office/drawing/2014/main" id="{6391BE7D-F740-1198-470F-8D86970E5AEA}"/>
                </a:ext>
              </a:extLst>
            </p:cNvPr>
            <p:cNvSpPr txBox="1"/>
            <p:nvPr/>
          </p:nvSpPr>
          <p:spPr>
            <a:xfrm>
              <a:off x="823618" y="4018829"/>
              <a:ext cx="1721113" cy="265328"/>
            </a:xfrm>
            <a:prstGeom prst="rect">
              <a:avLst/>
            </a:prstGeom>
          </p:spPr>
          <p:txBody>
            <a:bodyPr vert="horz" wrap="square" lIns="0" tIns="14604" rIns="0" bIns="0" rtlCol="0">
              <a:spAutoFit/>
            </a:bodyPr>
            <a:lstStyle/>
            <a:p>
              <a:pPr algn="ctr" defTabSz="914400">
                <a:lnSpc>
                  <a:spcPct val="150000"/>
                </a:lnSpc>
              </a:pPr>
              <a:r>
                <a:rPr kumimoji="0" lang="ja-JP" altLang="en-US" sz="1200" kern="0" dirty="0">
                  <a:ln w="3175">
                    <a:solidFill>
                      <a:schemeClr val="tx1"/>
                    </a:solidFill>
                  </a:ln>
                  <a:latin typeface="游ゴシック" panose="020B0400000000000000" pitchFamily="50" charset="-128"/>
                  <a:ea typeface="游ゴシック" panose="020B0400000000000000" pitchFamily="50" charset="-128"/>
                  <a:cs typeface="DINPro"/>
                </a:rPr>
                <a:t>〇〇〇〇〇〇〇〇〇〇</a:t>
              </a:r>
              <a:endParaRPr kumimoji="0" lang="en-US" altLang="ja-JP" sz="1200" kern="0" dirty="0">
                <a:ln w="3175">
                  <a:solidFill>
                    <a:schemeClr val="tx1"/>
                  </a:solidFill>
                </a:ln>
                <a:latin typeface="游ゴシック" panose="020B0400000000000000" pitchFamily="50" charset="-128"/>
                <a:ea typeface="游ゴシック" panose="020B0400000000000000" pitchFamily="50" charset="-128"/>
                <a:cs typeface="DINPro"/>
              </a:endParaRPr>
            </a:p>
          </p:txBody>
        </p:sp>
        <p:sp>
          <p:nvSpPr>
            <p:cNvPr id="118" name="object 4">
              <a:extLst>
                <a:ext uri="{FF2B5EF4-FFF2-40B4-BE49-F238E27FC236}">
                  <a16:creationId xmlns:a16="http://schemas.microsoft.com/office/drawing/2014/main" id="{3B5B7785-C2D6-359B-5A6C-7413FD66BD78}"/>
                </a:ext>
              </a:extLst>
            </p:cNvPr>
            <p:cNvSpPr txBox="1"/>
            <p:nvPr/>
          </p:nvSpPr>
          <p:spPr>
            <a:xfrm>
              <a:off x="680690" y="4727383"/>
              <a:ext cx="1915449" cy="601767"/>
            </a:xfrm>
            <a:prstGeom prst="rect">
              <a:avLst/>
            </a:prstGeom>
          </p:spPr>
          <p:txBody>
            <a:bodyPr vert="horz" wrap="square" lIns="0" tIns="14604" rIns="0" bIns="0" rtlCol="0">
              <a:spAutoFit/>
            </a:bodyPr>
            <a:lstStyle/>
            <a:p>
              <a:pPr algn="ctr" defTabSz="914400"/>
              <a:r>
                <a:rPr kumimoji="0" lang="en-US" altLang="ja-JP" sz="1000" b="1" kern="0" dirty="0">
                  <a:ln w="28575">
                    <a:noFill/>
                  </a:ln>
                  <a:latin typeface="游ゴシック" panose="020B0400000000000000" pitchFamily="50" charset="-128"/>
                  <a:ea typeface="游ゴシック" panose="020B0400000000000000" pitchFamily="50" charset="-128"/>
                  <a:cs typeface="DINPro"/>
                </a:rPr>
                <a:t>0</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号</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(00cm)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0,000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　　</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  0</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号</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(00cm)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0,000</a:t>
              </a:r>
            </a:p>
            <a:p>
              <a:pPr algn="ctr" defTabSz="914400"/>
              <a:r>
                <a:rPr kumimoji="0" lang="en-US" altLang="ja-JP" sz="1000" b="1" kern="0" dirty="0">
                  <a:ln w="28575">
                    <a:noFill/>
                  </a:ln>
                  <a:latin typeface="游ゴシック" panose="020B0400000000000000" pitchFamily="50" charset="-128"/>
                  <a:ea typeface="游ゴシック" panose="020B0400000000000000" pitchFamily="50" charset="-128"/>
                  <a:cs typeface="DINPro"/>
                </a:rPr>
                <a:t>0</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号</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(00cm)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0,000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　　</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  0</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号</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(00cm)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0,000</a:t>
              </a:r>
            </a:p>
            <a:p>
              <a:pPr algn="ctr" defTabSz="914400"/>
              <a:r>
                <a:rPr kumimoji="0" lang="en-US" altLang="ja-JP" sz="1000" b="1" kern="0" dirty="0">
                  <a:ln w="28575">
                    <a:noFill/>
                  </a:ln>
                  <a:latin typeface="游ゴシック" panose="020B0400000000000000" pitchFamily="50" charset="-128"/>
                  <a:ea typeface="游ゴシック" panose="020B0400000000000000" pitchFamily="50" charset="-128"/>
                  <a:cs typeface="DINPro"/>
                </a:rPr>
                <a:t>0</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号</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(00cm)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0,000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　　</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  0</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号</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(00cm)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0,000</a:t>
              </a:r>
            </a:p>
            <a:p>
              <a:pPr algn="ctr" defTabSz="914400">
                <a:lnSpc>
                  <a:spcPct val="150000"/>
                </a:lnSpc>
              </a:pPr>
              <a:endParaRPr kumimoji="0" lang="en-US" altLang="ja-JP" sz="600" b="1" kern="0" dirty="0">
                <a:ln w="28575">
                  <a:noFill/>
                </a:ln>
                <a:latin typeface="游ゴシック" panose="020B0400000000000000" pitchFamily="50" charset="-128"/>
                <a:ea typeface="游ゴシック" panose="020B0400000000000000" pitchFamily="50" charset="-128"/>
                <a:cs typeface="DINPro"/>
              </a:endParaRPr>
            </a:p>
          </p:txBody>
        </p:sp>
        <p:sp>
          <p:nvSpPr>
            <p:cNvPr id="119" name="object 4">
              <a:extLst>
                <a:ext uri="{FF2B5EF4-FFF2-40B4-BE49-F238E27FC236}">
                  <a16:creationId xmlns:a16="http://schemas.microsoft.com/office/drawing/2014/main" id="{57E6BAB9-D367-89ED-068F-F3802C8E1689}"/>
                </a:ext>
              </a:extLst>
            </p:cNvPr>
            <p:cNvSpPr txBox="1"/>
            <p:nvPr/>
          </p:nvSpPr>
          <p:spPr>
            <a:xfrm>
              <a:off x="666899" y="4364543"/>
              <a:ext cx="2015579" cy="291746"/>
            </a:xfrm>
            <a:prstGeom prst="rect">
              <a:avLst/>
            </a:prstGeom>
          </p:spPr>
          <p:txBody>
            <a:bodyPr vert="horz" wrap="square" lIns="0" tIns="14604" rIns="0" bIns="0" rtlCol="0">
              <a:spAutoFit/>
            </a:bodyPr>
            <a:lstStyle/>
            <a:p>
              <a:pPr defTabSz="914400"/>
              <a:r>
                <a:rPr kumimoji="0" lang="ja-JP" altLang="en-US" sz="900" b="1" kern="0" dirty="0">
                  <a:ln w="28575">
                    <a:noFill/>
                  </a:ln>
                  <a:latin typeface="游ゴシック" panose="020B0400000000000000" pitchFamily="50" charset="-128"/>
                  <a:ea typeface="游ゴシック" panose="020B0400000000000000" pitchFamily="50" charset="-128"/>
                  <a:cs typeface="DINPro"/>
                </a:rPr>
                <a:t>定番ながら素材にこだわった〇〇〇〇〇〇〇〇〇〇〇〇〇〇〇〇〇〇〇〇〇〇〇〇〇</a:t>
              </a:r>
              <a:endParaRPr kumimoji="0" lang="en-US" altLang="ja-JP" sz="900" b="1" kern="0" dirty="0">
                <a:ln w="28575">
                  <a:noFill/>
                </a:ln>
                <a:latin typeface="游ゴシック" panose="020B0400000000000000" pitchFamily="50" charset="-128"/>
                <a:ea typeface="游ゴシック" panose="020B0400000000000000" pitchFamily="50" charset="-128"/>
                <a:cs typeface="DINPro"/>
              </a:endParaRPr>
            </a:p>
          </p:txBody>
        </p:sp>
      </p:grpSp>
      <p:grpSp>
        <p:nvGrpSpPr>
          <p:cNvPr id="120" name="グループ化 119">
            <a:extLst>
              <a:ext uri="{FF2B5EF4-FFF2-40B4-BE49-F238E27FC236}">
                <a16:creationId xmlns:a16="http://schemas.microsoft.com/office/drawing/2014/main" id="{1DC1A5B4-E3FF-5C17-C63C-78848CA949B5}"/>
              </a:ext>
            </a:extLst>
          </p:cNvPr>
          <p:cNvGrpSpPr/>
          <p:nvPr/>
        </p:nvGrpSpPr>
        <p:grpSpPr>
          <a:xfrm>
            <a:off x="4184628" y="7599123"/>
            <a:ext cx="2911238" cy="1310321"/>
            <a:chOff x="666899" y="4018829"/>
            <a:chExt cx="2015579" cy="1310321"/>
          </a:xfrm>
        </p:grpSpPr>
        <p:sp>
          <p:nvSpPr>
            <p:cNvPr id="121" name="object 4">
              <a:extLst>
                <a:ext uri="{FF2B5EF4-FFF2-40B4-BE49-F238E27FC236}">
                  <a16:creationId xmlns:a16="http://schemas.microsoft.com/office/drawing/2014/main" id="{B3D68BFD-7AB9-75F6-9298-6EE72986EA2E}"/>
                </a:ext>
              </a:extLst>
            </p:cNvPr>
            <p:cNvSpPr txBox="1"/>
            <p:nvPr/>
          </p:nvSpPr>
          <p:spPr>
            <a:xfrm>
              <a:off x="823618" y="4018829"/>
              <a:ext cx="1721113" cy="265328"/>
            </a:xfrm>
            <a:prstGeom prst="rect">
              <a:avLst/>
            </a:prstGeom>
          </p:spPr>
          <p:txBody>
            <a:bodyPr vert="horz" wrap="square" lIns="0" tIns="14604" rIns="0" bIns="0" rtlCol="0">
              <a:spAutoFit/>
            </a:bodyPr>
            <a:lstStyle/>
            <a:p>
              <a:pPr algn="ctr" defTabSz="914400">
                <a:lnSpc>
                  <a:spcPct val="150000"/>
                </a:lnSpc>
              </a:pPr>
              <a:r>
                <a:rPr kumimoji="0" lang="ja-JP" altLang="en-US" sz="1200" kern="0" dirty="0">
                  <a:ln w="3175">
                    <a:solidFill>
                      <a:schemeClr val="tx1"/>
                    </a:solidFill>
                  </a:ln>
                  <a:latin typeface="游ゴシック" panose="020B0400000000000000" pitchFamily="50" charset="-128"/>
                  <a:ea typeface="游ゴシック" panose="020B0400000000000000" pitchFamily="50" charset="-128"/>
                  <a:cs typeface="DINPro"/>
                </a:rPr>
                <a:t>〇〇〇〇〇〇〇〇〇〇</a:t>
              </a:r>
              <a:endParaRPr kumimoji="0" lang="en-US" altLang="ja-JP" sz="1200" kern="0" dirty="0">
                <a:ln w="3175">
                  <a:solidFill>
                    <a:schemeClr val="tx1"/>
                  </a:solidFill>
                </a:ln>
                <a:latin typeface="游ゴシック" panose="020B0400000000000000" pitchFamily="50" charset="-128"/>
                <a:ea typeface="游ゴシック" panose="020B0400000000000000" pitchFamily="50" charset="-128"/>
                <a:cs typeface="DINPro"/>
              </a:endParaRPr>
            </a:p>
          </p:txBody>
        </p:sp>
        <p:sp>
          <p:nvSpPr>
            <p:cNvPr id="122" name="object 4">
              <a:extLst>
                <a:ext uri="{FF2B5EF4-FFF2-40B4-BE49-F238E27FC236}">
                  <a16:creationId xmlns:a16="http://schemas.microsoft.com/office/drawing/2014/main" id="{BCC71ECC-BF7F-F6CC-D499-715186F7D7C4}"/>
                </a:ext>
              </a:extLst>
            </p:cNvPr>
            <p:cNvSpPr txBox="1"/>
            <p:nvPr/>
          </p:nvSpPr>
          <p:spPr>
            <a:xfrm>
              <a:off x="680690" y="4727383"/>
              <a:ext cx="1915449" cy="601767"/>
            </a:xfrm>
            <a:prstGeom prst="rect">
              <a:avLst/>
            </a:prstGeom>
          </p:spPr>
          <p:txBody>
            <a:bodyPr vert="horz" wrap="square" lIns="0" tIns="14604" rIns="0" bIns="0" rtlCol="0">
              <a:spAutoFit/>
            </a:bodyPr>
            <a:lstStyle/>
            <a:p>
              <a:pPr algn="ctr" defTabSz="914400"/>
              <a:r>
                <a:rPr kumimoji="0" lang="en-US" altLang="ja-JP" sz="1000" b="1" kern="0" dirty="0">
                  <a:ln w="28575">
                    <a:noFill/>
                  </a:ln>
                  <a:latin typeface="游ゴシック" panose="020B0400000000000000" pitchFamily="50" charset="-128"/>
                  <a:ea typeface="游ゴシック" panose="020B0400000000000000" pitchFamily="50" charset="-128"/>
                  <a:cs typeface="DINPro"/>
                </a:rPr>
                <a:t>0</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号</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(00cm)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0,000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　　</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  0</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号</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(00cm)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0,000</a:t>
              </a:r>
            </a:p>
            <a:p>
              <a:pPr algn="ctr" defTabSz="914400"/>
              <a:r>
                <a:rPr kumimoji="0" lang="en-US" altLang="ja-JP" sz="1000" b="1" kern="0" dirty="0">
                  <a:ln w="28575">
                    <a:noFill/>
                  </a:ln>
                  <a:latin typeface="游ゴシック" panose="020B0400000000000000" pitchFamily="50" charset="-128"/>
                  <a:ea typeface="游ゴシック" panose="020B0400000000000000" pitchFamily="50" charset="-128"/>
                  <a:cs typeface="DINPro"/>
                </a:rPr>
                <a:t>0</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号</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(00cm)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0,000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　　</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  0</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号</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(00cm)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0,000</a:t>
              </a:r>
            </a:p>
            <a:p>
              <a:pPr algn="ctr" defTabSz="914400"/>
              <a:r>
                <a:rPr kumimoji="0" lang="en-US" altLang="ja-JP" sz="1000" b="1" kern="0" dirty="0">
                  <a:ln w="28575">
                    <a:noFill/>
                  </a:ln>
                  <a:latin typeface="游ゴシック" panose="020B0400000000000000" pitchFamily="50" charset="-128"/>
                  <a:ea typeface="游ゴシック" panose="020B0400000000000000" pitchFamily="50" charset="-128"/>
                  <a:cs typeface="DINPro"/>
                </a:rPr>
                <a:t>0</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号</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(00cm)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0,000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　　</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  0</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号</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(00cm) </a:t>
              </a:r>
              <a:r>
                <a:rPr kumimoji="0" lang="ja-JP" altLang="en-US" sz="1000" b="1" kern="0" dirty="0">
                  <a:ln w="28575">
                    <a:noFill/>
                  </a:ln>
                  <a:latin typeface="游ゴシック" panose="020B0400000000000000" pitchFamily="50" charset="-128"/>
                  <a:ea typeface="游ゴシック" panose="020B0400000000000000" pitchFamily="50" charset="-128"/>
                  <a:cs typeface="DINPro"/>
                </a:rPr>
                <a:t>￥</a:t>
              </a:r>
              <a:r>
                <a:rPr kumimoji="0" lang="en-US" altLang="ja-JP" sz="1000" b="1" kern="0" dirty="0">
                  <a:ln w="28575">
                    <a:noFill/>
                  </a:ln>
                  <a:latin typeface="游ゴシック" panose="020B0400000000000000" pitchFamily="50" charset="-128"/>
                  <a:ea typeface="游ゴシック" panose="020B0400000000000000" pitchFamily="50" charset="-128"/>
                  <a:cs typeface="DINPro"/>
                </a:rPr>
                <a:t>0,000</a:t>
              </a:r>
            </a:p>
            <a:p>
              <a:pPr algn="ctr" defTabSz="914400">
                <a:lnSpc>
                  <a:spcPct val="150000"/>
                </a:lnSpc>
              </a:pPr>
              <a:endParaRPr kumimoji="0" lang="en-US" altLang="ja-JP" sz="600" b="1" kern="0" dirty="0">
                <a:ln w="28575">
                  <a:noFill/>
                </a:ln>
                <a:latin typeface="游ゴシック" panose="020B0400000000000000" pitchFamily="50" charset="-128"/>
                <a:ea typeface="游ゴシック" panose="020B0400000000000000" pitchFamily="50" charset="-128"/>
                <a:cs typeface="DINPro"/>
              </a:endParaRPr>
            </a:p>
          </p:txBody>
        </p:sp>
        <p:sp>
          <p:nvSpPr>
            <p:cNvPr id="123" name="object 4">
              <a:extLst>
                <a:ext uri="{FF2B5EF4-FFF2-40B4-BE49-F238E27FC236}">
                  <a16:creationId xmlns:a16="http://schemas.microsoft.com/office/drawing/2014/main" id="{E38F85B3-49AF-6C25-9C2B-624AB1D0FBA7}"/>
                </a:ext>
              </a:extLst>
            </p:cNvPr>
            <p:cNvSpPr txBox="1"/>
            <p:nvPr/>
          </p:nvSpPr>
          <p:spPr>
            <a:xfrm>
              <a:off x="666899" y="4364543"/>
              <a:ext cx="2015579" cy="291746"/>
            </a:xfrm>
            <a:prstGeom prst="rect">
              <a:avLst/>
            </a:prstGeom>
          </p:spPr>
          <p:txBody>
            <a:bodyPr vert="horz" wrap="square" lIns="0" tIns="14604" rIns="0" bIns="0" rtlCol="0">
              <a:spAutoFit/>
            </a:bodyPr>
            <a:lstStyle/>
            <a:p>
              <a:pPr defTabSz="914400"/>
              <a:r>
                <a:rPr kumimoji="0" lang="ja-JP" altLang="en-US" sz="900" b="1" kern="0" dirty="0">
                  <a:ln w="28575">
                    <a:noFill/>
                  </a:ln>
                  <a:latin typeface="游ゴシック" panose="020B0400000000000000" pitchFamily="50" charset="-128"/>
                  <a:ea typeface="游ゴシック" panose="020B0400000000000000" pitchFamily="50" charset="-128"/>
                  <a:cs typeface="DINPro"/>
                </a:rPr>
                <a:t>定番ながら素材にこだわった〇〇〇〇〇〇〇〇〇〇〇〇〇〇〇〇〇〇〇〇〇〇〇〇〇</a:t>
              </a:r>
              <a:endParaRPr kumimoji="0" lang="en-US" altLang="ja-JP" sz="900" b="1" kern="0" dirty="0">
                <a:ln w="28575">
                  <a:noFill/>
                </a:ln>
                <a:latin typeface="游ゴシック" panose="020B0400000000000000" pitchFamily="50" charset="-128"/>
                <a:ea typeface="游ゴシック" panose="020B0400000000000000" pitchFamily="50" charset="-128"/>
                <a:cs typeface="DINPro"/>
              </a:endParaRPr>
            </a:p>
          </p:txBody>
        </p:sp>
      </p:grpSp>
      <p:sp>
        <p:nvSpPr>
          <p:cNvPr id="125" name="object 4">
            <a:extLst>
              <a:ext uri="{FF2B5EF4-FFF2-40B4-BE49-F238E27FC236}">
                <a16:creationId xmlns:a16="http://schemas.microsoft.com/office/drawing/2014/main" id="{E73C9A7A-8BA8-9563-6BE5-FDE5EC10FA34}"/>
              </a:ext>
            </a:extLst>
          </p:cNvPr>
          <p:cNvSpPr txBox="1"/>
          <p:nvPr/>
        </p:nvSpPr>
        <p:spPr>
          <a:xfrm>
            <a:off x="4017415" y="4163080"/>
            <a:ext cx="542546" cy="414856"/>
          </a:xfrm>
          <a:prstGeom prst="rect">
            <a:avLst/>
          </a:prstGeom>
        </p:spPr>
        <p:txBody>
          <a:bodyPr vert="horz" wrap="square" lIns="0" tIns="14604" rIns="0" bIns="0" rtlCol="0">
            <a:spAutoFit/>
          </a:bodyPr>
          <a:lstStyle/>
          <a:p>
            <a:pPr algn="ctr" defTabSz="914400"/>
            <a:r>
              <a:rPr kumimoji="0" lang="ja-JP" altLang="en-US" sz="800" kern="0" spc="300" dirty="0">
                <a:ln w="6350">
                  <a:noFill/>
                </a:ln>
                <a:solidFill>
                  <a:schemeClr val="bg1"/>
                </a:solidFill>
                <a:latin typeface="+mj-ea"/>
                <a:ea typeface="+mj-ea"/>
                <a:cs typeface="DINPro"/>
              </a:rPr>
              <a:t>限定</a:t>
            </a:r>
            <a:endParaRPr kumimoji="0" lang="en-US" altLang="ja-JP" sz="800" kern="0" spc="300" dirty="0">
              <a:ln w="6350">
                <a:noFill/>
              </a:ln>
              <a:solidFill>
                <a:schemeClr val="bg1"/>
              </a:solidFill>
              <a:latin typeface="+mj-ea"/>
              <a:ea typeface="+mj-ea"/>
              <a:cs typeface="DINPro"/>
            </a:endParaRPr>
          </a:p>
          <a:p>
            <a:pPr algn="ctr" defTabSz="914400"/>
            <a:r>
              <a:rPr kumimoji="0" lang="en-US" altLang="ja-JP" sz="1000" kern="0" spc="300" dirty="0">
                <a:ln w="6350">
                  <a:noFill/>
                </a:ln>
                <a:solidFill>
                  <a:schemeClr val="bg1"/>
                </a:solidFill>
                <a:latin typeface="+mj-ea"/>
                <a:ea typeface="+mj-ea"/>
                <a:cs typeface="DINPro"/>
              </a:rPr>
              <a:t>300</a:t>
            </a:r>
          </a:p>
          <a:p>
            <a:pPr algn="ctr" defTabSz="914400"/>
            <a:r>
              <a:rPr kumimoji="0" lang="ja-JP" altLang="en-US" sz="800" kern="0" spc="300" dirty="0">
                <a:ln w="6350">
                  <a:noFill/>
                </a:ln>
                <a:solidFill>
                  <a:schemeClr val="bg1"/>
                </a:solidFill>
                <a:latin typeface="+mj-ea"/>
                <a:ea typeface="+mj-ea"/>
                <a:cs typeface="DINPro"/>
              </a:rPr>
              <a:t>台</a:t>
            </a:r>
            <a:endParaRPr kumimoji="0" lang="en-US" altLang="ja-JP" sz="800" kern="0" spc="300" dirty="0">
              <a:ln w="6350">
                <a:noFill/>
              </a:ln>
              <a:solidFill>
                <a:schemeClr val="bg1"/>
              </a:solidFill>
              <a:latin typeface="+mj-ea"/>
              <a:ea typeface="+mj-ea"/>
              <a:cs typeface="DINPro"/>
            </a:endParaRPr>
          </a:p>
        </p:txBody>
      </p:sp>
      <p:sp>
        <p:nvSpPr>
          <p:cNvPr id="127" name="正方形/長方形 126">
            <a:extLst>
              <a:ext uri="{FF2B5EF4-FFF2-40B4-BE49-F238E27FC236}">
                <a16:creationId xmlns:a16="http://schemas.microsoft.com/office/drawing/2014/main" id="{DEECEC5D-4E6D-0197-7E38-83A072F6E8C7}"/>
              </a:ext>
            </a:extLst>
          </p:cNvPr>
          <p:cNvSpPr/>
          <p:nvPr/>
        </p:nvSpPr>
        <p:spPr>
          <a:xfrm>
            <a:off x="5216952" y="9981330"/>
            <a:ext cx="2042163" cy="19474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object 4">
            <a:extLst>
              <a:ext uri="{FF2B5EF4-FFF2-40B4-BE49-F238E27FC236}">
                <a16:creationId xmlns:a16="http://schemas.microsoft.com/office/drawing/2014/main" id="{02EC3BE4-FDBA-4CC3-C1B7-8667025E0FDF}"/>
              </a:ext>
            </a:extLst>
          </p:cNvPr>
          <p:cNvSpPr txBox="1"/>
          <p:nvPr/>
        </p:nvSpPr>
        <p:spPr>
          <a:xfrm>
            <a:off x="3773276" y="10009774"/>
            <a:ext cx="1794303" cy="137857"/>
          </a:xfrm>
          <a:prstGeom prst="rect">
            <a:avLst/>
          </a:prstGeom>
        </p:spPr>
        <p:txBody>
          <a:bodyPr vert="horz" wrap="square" lIns="0" tIns="14604" rIns="0" bIns="0" rtlCol="0">
            <a:spAutoFit/>
          </a:bodyPr>
          <a:lstStyle/>
          <a:p>
            <a:pPr defTabSz="914400"/>
            <a:r>
              <a:rPr kumimoji="0" lang="ja-JP" altLang="en-US" sz="800" b="1" kern="0" spc="300" dirty="0">
                <a:ln w="6350">
                  <a:noFill/>
                </a:ln>
                <a:solidFill>
                  <a:schemeClr val="bg1"/>
                </a:solidFill>
                <a:latin typeface="+mj-ea"/>
                <a:ea typeface="+mj-ea"/>
                <a:cs typeface="DINPro"/>
              </a:rPr>
              <a:t>ご予約締め切り日</a:t>
            </a:r>
            <a:endParaRPr kumimoji="0" lang="en-US" altLang="ja-JP" sz="800" b="1" kern="0" spc="300" dirty="0">
              <a:ln w="6350">
                <a:noFill/>
              </a:ln>
              <a:solidFill>
                <a:schemeClr val="bg1"/>
              </a:solidFill>
              <a:latin typeface="+mj-ea"/>
              <a:ea typeface="+mj-ea"/>
              <a:cs typeface="DINPro"/>
            </a:endParaRPr>
          </a:p>
        </p:txBody>
      </p:sp>
    </p:spTree>
    <p:extLst>
      <p:ext uri="{BB962C8B-B14F-4D97-AF65-F5344CB8AC3E}">
        <p14:creationId xmlns:p14="http://schemas.microsoft.com/office/powerpoint/2010/main" val="115369219"/>
      </p:ext>
    </p:extLst>
  </p:cSld>
  <p:clrMapOvr>
    <a:masterClrMapping/>
  </p:clrMapOvr>
</p:sld>
</file>

<file path=ppt/theme/theme1.xml><?xml version="1.0" encoding="utf-8"?>
<a:theme xmlns:a="http://schemas.openxmlformats.org/drawingml/2006/main" name="11">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プレゼンテーション1" id="{D14BBAA0-EBDA-4F80-B5E5-6A060B58EB30}" vid="{E91C9F3B-FA2D-4D28-9E30-9B6A997020B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11</Template>
  <TotalTime>0</TotalTime>
  <Words>371</Words>
  <Application>Microsoft Office PowerPoint</Application>
  <PresentationFormat>ユーザー設定</PresentationFormat>
  <Paragraphs>53</Paragraphs>
  <Slides>2</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vt:i4>
      </vt:variant>
    </vt:vector>
  </HeadingPairs>
  <TitlesOfParts>
    <vt:vector size="11" baseType="lpstr">
      <vt:lpstr>HGP明朝E</vt:lpstr>
      <vt:lpstr>HGS明朝B</vt:lpstr>
      <vt:lpstr>HG丸ｺﾞｼｯｸM-PRO</vt:lpstr>
      <vt:lpstr>ＭＳ Ｐゴシック</vt:lpstr>
      <vt:lpstr>游ゴシック</vt:lpstr>
      <vt:lpstr>Arial</vt:lpstr>
      <vt:lpstr>Calibri</vt:lpstr>
      <vt:lpstr>Calibri Light</vt:lpstr>
      <vt:lpstr>11</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2013-07-04T11:22:33Z</dcterms:created>
  <dcterms:modified xsi:type="dcterms:W3CDTF">2022-09-10T13:48:11Z</dcterms:modified>
</cp:coreProperties>
</file>