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Lst>
  <p:notesMasterIdLst>
    <p:notesMasterId r:id="rId4"/>
  </p:notesMasterIdLst>
  <p:handoutMasterIdLst>
    <p:handoutMasterId r:id="rId5"/>
  </p:handoutMasterIdLst>
  <p:sldIdLst>
    <p:sldId id="260" r:id="rId2"/>
    <p:sldId id="266" r:id="rId3"/>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0011"/>
    <a:srgbClr val="FF8E00"/>
    <a:srgbClr val="912429"/>
    <a:srgbClr val="DE3828"/>
    <a:srgbClr val="FF3300"/>
    <a:srgbClr val="663300"/>
    <a:srgbClr val="FF6699"/>
    <a:srgbClr val="BA6089"/>
    <a:srgbClr val="E73990"/>
    <a:srgbClr val="C369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839" autoAdjust="0"/>
    <p:restoredTop sz="94660"/>
  </p:normalViewPr>
  <p:slideViewPr>
    <p:cSldViewPr snapToGrid="0">
      <p:cViewPr>
        <p:scale>
          <a:sx n="75" d="100"/>
          <a:sy n="75" d="100"/>
        </p:scale>
        <p:origin x="1782" y="-636"/>
      </p:cViewPr>
      <p:guideLst>
        <p:guide orient="horz" pos="3435"/>
        <p:guide pos="2449"/>
      </p:guideLst>
    </p:cSldViewPr>
  </p:slideViewPr>
  <p:notesTextViewPr>
    <p:cViewPr>
      <p:scale>
        <a:sx n="1" d="1"/>
        <a:sy n="1" d="1"/>
      </p:scale>
      <p:origin x="0" y="0"/>
    </p:cViewPr>
  </p:notesTextViewPr>
  <p:notesViewPr>
    <p:cSldViewPr snapToGrid="0">
      <p:cViewPr varScale="1">
        <p:scale>
          <a:sx n="72" d="100"/>
          <a:sy n="72" d="100"/>
        </p:scale>
        <p:origin x="2544"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284F5BDB-4503-5BF1-6F98-25DCDC6A5C41}"/>
              </a:ext>
            </a:extLst>
          </p:cNvPr>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875CE6E0-07FD-1952-FC75-B024D705B521}"/>
              </a:ext>
            </a:extLst>
          </p:cNvPr>
          <p:cNvSpPr>
            <a:spLocks noGrp="1"/>
          </p:cNvSpPr>
          <p:nvPr>
            <p:ph type="dt" sz="quarter" idx="1"/>
          </p:nvPr>
        </p:nvSpPr>
        <p:spPr>
          <a:xfrm>
            <a:off x="3848100" y="0"/>
            <a:ext cx="2944813" cy="496888"/>
          </a:xfrm>
          <a:prstGeom prst="rect">
            <a:avLst/>
          </a:prstGeom>
        </p:spPr>
        <p:txBody>
          <a:bodyPr vert="horz" lIns="91440" tIns="45720" rIns="91440" bIns="45720" rtlCol="0"/>
          <a:lstStyle>
            <a:lvl1pPr algn="r">
              <a:defRPr sz="1200"/>
            </a:lvl1pPr>
          </a:lstStyle>
          <a:p>
            <a:fld id="{BED53389-B8F0-44DC-894A-A189A216A66F}" type="datetimeFigureOut">
              <a:rPr kumimoji="1" lang="ja-JP" altLang="en-US" smtClean="0"/>
              <a:t>2022/9/10</a:t>
            </a:fld>
            <a:endParaRPr kumimoji="1" lang="ja-JP" altLang="en-US"/>
          </a:p>
        </p:txBody>
      </p:sp>
      <p:sp>
        <p:nvSpPr>
          <p:cNvPr id="4" name="フッター プレースホルダー 3">
            <a:extLst>
              <a:ext uri="{FF2B5EF4-FFF2-40B4-BE49-F238E27FC236}">
                <a16:creationId xmlns:a16="http://schemas.microsoft.com/office/drawing/2014/main" id="{E176B35D-25ED-2600-B069-5DB71360679D}"/>
              </a:ext>
            </a:extLst>
          </p:cNvPr>
          <p:cNvSpPr>
            <a:spLocks noGrp="1"/>
          </p:cNvSpPr>
          <p:nvPr>
            <p:ph type="ftr" sz="quarter" idx="2"/>
          </p:nvPr>
        </p:nvSpPr>
        <p:spPr>
          <a:xfrm>
            <a:off x="0" y="9428163"/>
            <a:ext cx="2944813"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533AD83B-4C4D-B55B-F7E8-51CDFBB681E4}"/>
              </a:ext>
            </a:extLst>
          </p:cNvPr>
          <p:cNvSpPr>
            <a:spLocks noGrp="1"/>
          </p:cNvSpPr>
          <p:nvPr>
            <p:ph type="sldNum" sz="quarter" idx="3"/>
          </p:nvPr>
        </p:nvSpPr>
        <p:spPr>
          <a:xfrm>
            <a:off x="3848100" y="9428163"/>
            <a:ext cx="2944813" cy="496887"/>
          </a:xfrm>
          <a:prstGeom prst="rect">
            <a:avLst/>
          </a:prstGeom>
        </p:spPr>
        <p:txBody>
          <a:bodyPr vert="horz" lIns="91440" tIns="45720" rIns="91440" bIns="45720" rtlCol="0" anchor="b"/>
          <a:lstStyle>
            <a:lvl1pPr algn="r">
              <a:defRPr sz="1200"/>
            </a:lvl1pPr>
          </a:lstStyle>
          <a:p>
            <a:fld id="{1EB65599-4623-4411-9B14-71F089754549}" type="slidenum">
              <a:rPr kumimoji="1" lang="ja-JP" altLang="en-US" smtClean="0"/>
              <a:t>‹#›</a:t>
            </a:fld>
            <a:endParaRPr kumimoji="1" lang="ja-JP" altLang="en-US"/>
          </a:p>
        </p:txBody>
      </p:sp>
    </p:spTree>
    <p:extLst>
      <p:ext uri="{BB962C8B-B14F-4D97-AF65-F5344CB8AC3E}">
        <p14:creationId xmlns:p14="http://schemas.microsoft.com/office/powerpoint/2010/main" val="42666828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283" cy="49797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5" y="0"/>
            <a:ext cx="2944283" cy="497976"/>
          </a:xfrm>
          <a:prstGeom prst="rect">
            <a:avLst/>
          </a:prstGeom>
        </p:spPr>
        <p:txBody>
          <a:bodyPr vert="horz" lIns="91440" tIns="45720" rIns="91440" bIns="45720" rtlCol="0"/>
          <a:lstStyle>
            <a:lvl1pPr algn="r">
              <a:defRPr sz="1200"/>
            </a:lvl1pPr>
          </a:lstStyle>
          <a:p>
            <a:fld id="{70F99883-74AE-4A2C-81B7-5B86A08198C0}" type="datetimeFigureOut">
              <a:rPr kumimoji="1" lang="ja-JP" altLang="en-US" smtClean="0"/>
              <a:t>2022/9/10</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7076"/>
            <a:ext cx="2944283" cy="4979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5" y="9427076"/>
            <a:ext cx="2944283" cy="497975"/>
          </a:xfrm>
          <a:prstGeom prst="rect">
            <a:avLst/>
          </a:prstGeom>
        </p:spPr>
        <p:txBody>
          <a:bodyPr vert="horz" lIns="91440" tIns="45720" rIns="91440" bIns="45720"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15871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55172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4829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8CC3C8B2-3D2E-3E58-4921-F1C1B0E6687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509"/>
            <a:ext cx="7775575" cy="10904695"/>
          </a:xfrm>
          <a:prstGeom prst="rect">
            <a:avLst/>
          </a:prstGeom>
        </p:spPr>
      </p:pic>
    </p:spTree>
    <p:extLst>
      <p:ext uri="{BB962C8B-B14F-4D97-AF65-F5344CB8AC3E}">
        <p14:creationId xmlns:p14="http://schemas.microsoft.com/office/powerpoint/2010/main" val="340071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304880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01440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75215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601266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2599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pic>
        <p:nvPicPr>
          <p:cNvPr id="6" name="図 5">
            <a:extLst>
              <a:ext uri="{FF2B5EF4-FFF2-40B4-BE49-F238E27FC236}">
                <a16:creationId xmlns:a16="http://schemas.microsoft.com/office/drawing/2014/main" id="{9707D3CD-44BD-B3D1-C4B1-D1A49C4B31B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509"/>
            <a:ext cx="7775575" cy="10904695"/>
          </a:xfrm>
          <a:prstGeom prst="rect">
            <a:avLst/>
          </a:prstGeom>
        </p:spPr>
      </p:pic>
    </p:spTree>
    <p:extLst>
      <p:ext uri="{BB962C8B-B14F-4D97-AF65-F5344CB8AC3E}">
        <p14:creationId xmlns:p14="http://schemas.microsoft.com/office/powerpoint/2010/main" val="161379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020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44309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571" y="580737"/>
            <a:ext cx="6706433" cy="210832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4571" y="2903673"/>
            <a:ext cx="6706433" cy="692084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34571" y="10109836"/>
            <a:ext cx="1749504" cy="580735"/>
          </a:xfrm>
          <a:prstGeom prst="rect">
            <a:avLst/>
          </a:prstGeom>
        </p:spPr>
        <p:txBody>
          <a:bodyPr vert="horz" lIns="91440" tIns="45720" rIns="91440" bIns="45720" rtlCol="0" anchor="ctr"/>
          <a:lstStyle>
            <a:lvl1pPr algn="l">
              <a:defRPr sz="1020">
                <a:solidFill>
                  <a:schemeClr val="tx1">
                    <a:tint val="75000"/>
                  </a:schemeClr>
                </a:solidFill>
              </a:defRPr>
            </a:lvl1pPr>
          </a:lstStyle>
          <a:p>
            <a:fld id="{C764DE79-268F-4C1A-8933-263129D2AF90}" type="datetimeFigureOut">
              <a:rPr lang="en-US" smtClean="0"/>
              <a:t>9/10/2022</a:t>
            </a:fld>
            <a:endParaRPr lang="en-US" dirty="0"/>
          </a:p>
        </p:txBody>
      </p:sp>
      <p:sp>
        <p:nvSpPr>
          <p:cNvPr id="5" name="Footer Placeholder 4"/>
          <p:cNvSpPr>
            <a:spLocks noGrp="1"/>
          </p:cNvSpPr>
          <p:nvPr>
            <p:ph type="ftr" sz="quarter" idx="3"/>
          </p:nvPr>
        </p:nvSpPr>
        <p:spPr>
          <a:xfrm>
            <a:off x="2575659" y="10109836"/>
            <a:ext cx="2624257" cy="580735"/>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91500" y="10109836"/>
            <a:ext cx="1749504" cy="580735"/>
          </a:xfrm>
          <a:prstGeom prst="rect">
            <a:avLst/>
          </a:prstGeom>
        </p:spPr>
        <p:txBody>
          <a:bodyPr vert="horz" lIns="91440" tIns="45720" rIns="91440" bIns="45720" rtlCol="0" anchor="ctr"/>
          <a:lstStyle>
            <a:lvl1pPr algn="r">
              <a:defRPr sz="10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r>
              <a:rPr lang="en-US" altLang="ja-JP" b="1">
                <a:latin typeface="HG丸ｺﾞｼｯｸM-PRO" pitchFamily="50" charset="-128"/>
                <a:ea typeface="HG丸ｺﾞｼｯｸM-PRO" pitchFamily="50" charset="-128"/>
              </a:rPr>
              <a:t>POINT1</a:t>
            </a:r>
          </a:p>
          <a:p>
            <a:endParaRPr lang="en-US" altLang="ja-JP" sz="1400">
              <a:latin typeface="HG丸ｺﾞｼｯｸM-PRO" pitchFamily="50" charset="-128"/>
              <a:ea typeface="HG丸ｺﾞｼｯｸM-PRO" pitchFamily="50" charset="-128"/>
            </a:endParaRPr>
          </a:p>
          <a:p>
            <a:r>
              <a:rPr lang="ja-JP" altLang="en-US" sz="1800" b="1">
                <a:latin typeface="HG丸ｺﾞｼｯｸM-PRO" pitchFamily="50" charset="-128"/>
                <a:ea typeface="HG丸ｺﾞｼｯｸM-PRO" pitchFamily="50" charset="-128"/>
              </a:rPr>
              <a:t>テンプレートのサイズは黒の枠</a:t>
            </a:r>
            <a:endParaRPr lang="en-US" altLang="ja-JP" sz="1800" b="1">
              <a:latin typeface="HG丸ｺﾞｼｯｸM-PRO" pitchFamily="50" charset="-128"/>
              <a:ea typeface="HG丸ｺﾞｼｯｸM-PRO" pitchFamily="50" charset="-128"/>
            </a:endParaRPr>
          </a:p>
          <a:p>
            <a:r>
              <a:rPr lang="en-US" altLang="ja-JP" sz="1800" b="1">
                <a:latin typeface="HG丸ｺﾞｼｯｸM-PRO" pitchFamily="50" charset="-128"/>
                <a:ea typeface="HG丸ｺﾞｼｯｸM-PRO" pitchFamily="50" charset="-128"/>
              </a:rPr>
              <a:t>(303</a:t>
            </a:r>
            <a:r>
              <a:rPr lang="ja-JP" altLang="en-US" sz="1800" b="1">
                <a:latin typeface="HG丸ｺﾞｼｯｸM-PRO" pitchFamily="50" charset="-128"/>
                <a:ea typeface="HG丸ｺﾞｼｯｸM-PRO" pitchFamily="50" charset="-128"/>
              </a:rPr>
              <a:t>㎜</a:t>
            </a:r>
            <a:r>
              <a:rPr lang="en-US" altLang="ja-JP" sz="1800" b="1">
                <a:latin typeface="HG丸ｺﾞｼｯｸM-PRO" pitchFamily="50" charset="-128"/>
                <a:ea typeface="HG丸ｺﾞｼｯｸM-PRO" pitchFamily="50" charset="-128"/>
              </a:rPr>
              <a:t>×216</a:t>
            </a:r>
            <a:r>
              <a:rPr lang="ja-JP" altLang="en-US" sz="1800" b="1">
                <a:latin typeface="HG丸ｺﾞｼｯｸM-PRO" pitchFamily="50" charset="-128"/>
                <a:ea typeface="HG丸ｺﾞｼｯｸM-PRO" pitchFamily="50" charset="-128"/>
              </a:rPr>
              <a:t>㎜）で</a:t>
            </a:r>
          </a:p>
          <a:p>
            <a:r>
              <a:rPr lang="ja-JP" altLang="en-US" sz="1800" b="1">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r>
              <a:rPr lang="en-US" altLang="ja-JP" b="1">
                <a:solidFill>
                  <a:srgbClr val="FF0000"/>
                </a:solidFill>
                <a:latin typeface="HG丸ｺﾞｼｯｸM-PRO" pitchFamily="50" charset="-128"/>
                <a:ea typeface="HG丸ｺﾞｼｯｸM-PRO" pitchFamily="50" charset="-128"/>
              </a:rPr>
              <a:t>POINT2</a:t>
            </a:r>
          </a:p>
          <a:p>
            <a:endParaRPr lang="en-US" altLang="ja-JP" sz="1400" b="1">
              <a:solidFill>
                <a:srgbClr val="FF0000"/>
              </a:solidFill>
              <a:latin typeface="HG丸ｺﾞｼｯｸM-PRO" pitchFamily="50" charset="-128"/>
              <a:ea typeface="HG丸ｺﾞｼｯｸM-PRO" pitchFamily="50" charset="-128"/>
            </a:endParaRPr>
          </a:p>
          <a:p>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endParaRPr lang="en-US" altLang="ja-JP" sz="14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3469142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D09F891A-9551-439C-C243-7B816BF5F2D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80052" y="2306876"/>
            <a:ext cx="1984252" cy="1658115"/>
          </a:xfrm>
          <a:prstGeom prst="rect">
            <a:avLst/>
          </a:prstGeom>
        </p:spPr>
      </p:pic>
      <p:pic>
        <p:nvPicPr>
          <p:cNvPr id="17" name="図 16">
            <a:extLst>
              <a:ext uri="{FF2B5EF4-FFF2-40B4-BE49-F238E27FC236}">
                <a16:creationId xmlns:a16="http://schemas.microsoft.com/office/drawing/2014/main" id="{E31D764C-CCEF-7E5D-73DE-5A8FAAE054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3239" y="5350621"/>
            <a:ext cx="1984252" cy="1658115"/>
          </a:xfrm>
          <a:prstGeom prst="rect">
            <a:avLst/>
          </a:prstGeom>
        </p:spPr>
      </p:pic>
      <p:pic>
        <p:nvPicPr>
          <p:cNvPr id="19" name="図 18">
            <a:extLst>
              <a:ext uri="{FF2B5EF4-FFF2-40B4-BE49-F238E27FC236}">
                <a16:creationId xmlns:a16="http://schemas.microsoft.com/office/drawing/2014/main" id="{5C402D55-819E-CD68-DA22-868EF7B4EE1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61260" y="5350621"/>
            <a:ext cx="1984252" cy="1658115"/>
          </a:xfrm>
          <a:prstGeom prst="rect">
            <a:avLst/>
          </a:prstGeom>
        </p:spPr>
      </p:pic>
      <p:pic>
        <p:nvPicPr>
          <p:cNvPr id="21" name="図 20">
            <a:extLst>
              <a:ext uri="{FF2B5EF4-FFF2-40B4-BE49-F238E27FC236}">
                <a16:creationId xmlns:a16="http://schemas.microsoft.com/office/drawing/2014/main" id="{4338F46D-6D4E-4E08-6492-E44F2CB602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4358" y="5339110"/>
            <a:ext cx="1984252" cy="1658115"/>
          </a:xfrm>
          <a:prstGeom prst="rect">
            <a:avLst/>
          </a:prstGeom>
        </p:spPr>
      </p:pic>
      <p:pic>
        <p:nvPicPr>
          <p:cNvPr id="3" name="図 2">
            <a:extLst>
              <a:ext uri="{FF2B5EF4-FFF2-40B4-BE49-F238E27FC236}">
                <a16:creationId xmlns:a16="http://schemas.microsoft.com/office/drawing/2014/main" id="{898CF15D-3FF0-1729-83D7-98681BCDCEE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1698" y="1398711"/>
            <a:ext cx="5702820" cy="499873"/>
          </a:xfrm>
          <a:prstGeom prst="rect">
            <a:avLst/>
          </a:prstGeom>
        </p:spPr>
      </p:pic>
      <p:pic>
        <p:nvPicPr>
          <p:cNvPr id="5" name="図 4">
            <a:extLst>
              <a:ext uri="{FF2B5EF4-FFF2-40B4-BE49-F238E27FC236}">
                <a16:creationId xmlns:a16="http://schemas.microsoft.com/office/drawing/2014/main" id="{376EE044-4625-1211-DC75-C296911DB2E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2031" y="2306876"/>
            <a:ext cx="1984252" cy="1658115"/>
          </a:xfrm>
          <a:prstGeom prst="rect">
            <a:avLst/>
          </a:prstGeom>
        </p:spPr>
      </p:pic>
      <p:pic>
        <p:nvPicPr>
          <p:cNvPr id="7" name="図 6">
            <a:extLst>
              <a:ext uri="{FF2B5EF4-FFF2-40B4-BE49-F238E27FC236}">
                <a16:creationId xmlns:a16="http://schemas.microsoft.com/office/drawing/2014/main" id="{17294A42-535E-DF6D-EE67-DB4BB647D4A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9519" y="3653218"/>
            <a:ext cx="542545" cy="542545"/>
          </a:xfrm>
          <a:prstGeom prst="rect">
            <a:avLst/>
          </a:prstGeom>
        </p:spPr>
      </p:pic>
      <p:pic>
        <p:nvPicPr>
          <p:cNvPr id="9" name="図 8">
            <a:extLst>
              <a:ext uri="{FF2B5EF4-FFF2-40B4-BE49-F238E27FC236}">
                <a16:creationId xmlns:a16="http://schemas.microsoft.com/office/drawing/2014/main" id="{C997F198-B609-2091-3C7C-F4F6E580CF7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00272" y="10017159"/>
            <a:ext cx="1405131" cy="192024"/>
          </a:xfrm>
          <a:prstGeom prst="rect">
            <a:avLst/>
          </a:prstGeom>
        </p:spPr>
      </p:pic>
      <p:pic>
        <p:nvPicPr>
          <p:cNvPr id="11" name="図 10">
            <a:extLst>
              <a:ext uri="{FF2B5EF4-FFF2-40B4-BE49-F238E27FC236}">
                <a16:creationId xmlns:a16="http://schemas.microsoft.com/office/drawing/2014/main" id="{5340B39D-896C-8CBC-70A3-457981B8EF0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98197" y="10008572"/>
            <a:ext cx="2456693" cy="192024"/>
          </a:xfrm>
          <a:prstGeom prst="rect">
            <a:avLst/>
          </a:prstGeom>
        </p:spPr>
      </p:pic>
      <p:sp>
        <p:nvSpPr>
          <p:cNvPr id="77" name="object 4">
            <a:extLst>
              <a:ext uri="{FF2B5EF4-FFF2-40B4-BE49-F238E27FC236}">
                <a16:creationId xmlns:a16="http://schemas.microsoft.com/office/drawing/2014/main" id="{DF13E7AF-6046-B122-1D74-E0DCA0600A1E}"/>
              </a:ext>
            </a:extLst>
          </p:cNvPr>
          <p:cNvSpPr txBox="1"/>
          <p:nvPr/>
        </p:nvSpPr>
        <p:spPr>
          <a:xfrm>
            <a:off x="448072" y="9751107"/>
            <a:ext cx="2959406" cy="521104"/>
          </a:xfrm>
          <a:prstGeom prst="rect">
            <a:avLst/>
          </a:prstGeom>
        </p:spPr>
        <p:txBody>
          <a:bodyPr vert="horz" wrap="square" lIns="0" tIns="14604" rIns="0" bIns="0" rtlCol="0">
            <a:spAutoFit/>
          </a:bodyPr>
          <a:lstStyle/>
          <a:p>
            <a:pPr algn="ctr" defTabSz="914400">
              <a:lnSpc>
                <a:spcPct val="150000"/>
              </a:lnSpc>
            </a:pPr>
            <a:r>
              <a:rPr kumimoji="0" lang="ja-JP" altLang="en-US" sz="2600" kern="0" dirty="0">
                <a:ln w="12700">
                  <a:noFill/>
                </a:ln>
                <a:latin typeface="HGP明朝E" panose="02020900000000000000" pitchFamily="18" charset="-128"/>
                <a:ea typeface="HGP明朝E" panose="02020900000000000000" pitchFamily="18" charset="-128"/>
                <a:cs typeface="DINPro"/>
              </a:rPr>
              <a:t>パティスリー</a:t>
            </a:r>
            <a:r>
              <a:rPr kumimoji="0" lang="en-US" altLang="ja-JP" sz="2600" kern="0" dirty="0">
                <a:ln w="12700">
                  <a:noFill/>
                </a:ln>
                <a:latin typeface="HGP明朝E" panose="02020900000000000000" pitchFamily="18" charset="-128"/>
                <a:ea typeface="HGP明朝E" panose="02020900000000000000" pitchFamily="18" charset="-128"/>
                <a:cs typeface="DINPro"/>
              </a:rPr>
              <a:t>ASKUL</a:t>
            </a:r>
          </a:p>
        </p:txBody>
      </p:sp>
      <p:sp>
        <p:nvSpPr>
          <p:cNvPr id="49" name="object 4">
            <a:extLst>
              <a:ext uri="{FF2B5EF4-FFF2-40B4-BE49-F238E27FC236}">
                <a16:creationId xmlns:a16="http://schemas.microsoft.com/office/drawing/2014/main" id="{719B4B24-EECD-3763-D267-CF663626441B}"/>
              </a:ext>
            </a:extLst>
          </p:cNvPr>
          <p:cNvSpPr txBox="1"/>
          <p:nvPr/>
        </p:nvSpPr>
        <p:spPr>
          <a:xfrm>
            <a:off x="1323608" y="934744"/>
            <a:ext cx="5670903" cy="245579"/>
          </a:xfrm>
          <a:prstGeom prst="rect">
            <a:avLst/>
          </a:prstGeom>
        </p:spPr>
        <p:txBody>
          <a:bodyPr vert="horz" wrap="square" lIns="0" tIns="14604" rIns="0" bIns="0" rtlCol="0">
            <a:spAutoFit/>
          </a:bodyPr>
          <a:lstStyle/>
          <a:p>
            <a:pPr defTabSz="914400"/>
            <a:r>
              <a:rPr kumimoji="0" lang="ja-JP" altLang="en-US" sz="1500" kern="0" spc="300" dirty="0">
                <a:ln w="28575">
                  <a:noFill/>
                </a:ln>
                <a:solidFill>
                  <a:schemeClr val="bg1"/>
                </a:solidFill>
                <a:latin typeface="HGS明朝B" panose="02020800000000000000" pitchFamily="18" charset="-128"/>
                <a:ea typeface="HGS明朝B" panose="02020800000000000000" pitchFamily="18" charset="-128"/>
                <a:cs typeface="DINPro"/>
              </a:rPr>
              <a:t>パティスリー</a:t>
            </a:r>
            <a:r>
              <a:rPr kumimoji="0" lang="en-US" altLang="ja-JP" sz="1500" kern="0" spc="300" dirty="0">
                <a:ln w="28575">
                  <a:noFill/>
                </a:ln>
                <a:solidFill>
                  <a:schemeClr val="bg1"/>
                </a:solidFill>
                <a:latin typeface="HGS明朝B" panose="02020800000000000000" pitchFamily="18" charset="-128"/>
                <a:ea typeface="HGS明朝B" panose="02020800000000000000" pitchFamily="18" charset="-128"/>
                <a:cs typeface="DINPro"/>
              </a:rPr>
              <a:t>ASKUL</a:t>
            </a:r>
            <a:r>
              <a:rPr kumimoji="0" lang="ja-JP" altLang="en-US" sz="1500" kern="0" spc="300" dirty="0">
                <a:ln w="28575">
                  <a:noFill/>
                </a:ln>
                <a:solidFill>
                  <a:schemeClr val="bg1"/>
                </a:solidFill>
                <a:latin typeface="HGS明朝B" panose="02020800000000000000" pitchFamily="18" charset="-128"/>
                <a:ea typeface="HGS明朝B" panose="02020800000000000000" pitchFamily="18" charset="-128"/>
                <a:cs typeface="DINPro"/>
              </a:rPr>
              <a:t>が心を込めてお届けします。</a:t>
            </a:r>
            <a:endParaRPr kumimoji="0" lang="en-US" altLang="ja-JP" sz="1500" kern="0" spc="300" dirty="0">
              <a:ln w="28575">
                <a:noFill/>
              </a:ln>
              <a:solidFill>
                <a:schemeClr val="bg1"/>
              </a:solidFill>
              <a:latin typeface="HGS明朝B" panose="02020800000000000000" pitchFamily="18" charset="-128"/>
              <a:ea typeface="HGS明朝B" panose="02020800000000000000" pitchFamily="18" charset="-128"/>
              <a:cs typeface="DINPro"/>
            </a:endParaRPr>
          </a:p>
        </p:txBody>
      </p:sp>
      <p:sp>
        <p:nvSpPr>
          <p:cNvPr id="82" name="object 4">
            <a:extLst>
              <a:ext uri="{FF2B5EF4-FFF2-40B4-BE49-F238E27FC236}">
                <a16:creationId xmlns:a16="http://schemas.microsoft.com/office/drawing/2014/main" id="{0254F79C-3272-79B7-FC7B-E90B3543A589}"/>
              </a:ext>
            </a:extLst>
          </p:cNvPr>
          <p:cNvSpPr txBox="1"/>
          <p:nvPr/>
        </p:nvSpPr>
        <p:spPr>
          <a:xfrm>
            <a:off x="3751905" y="8402533"/>
            <a:ext cx="814307" cy="137857"/>
          </a:xfrm>
          <a:prstGeom prst="rect">
            <a:avLst/>
          </a:prstGeom>
        </p:spPr>
        <p:txBody>
          <a:bodyPr vert="horz" wrap="square" lIns="0" tIns="14604" rIns="0" bIns="0" rtlCol="0">
            <a:spAutoFit/>
          </a:bodyPr>
          <a:lstStyle/>
          <a:p>
            <a:pPr defTabSz="914400"/>
            <a:r>
              <a:rPr kumimoji="0" lang="ja-JP" altLang="en-US" sz="800" kern="0" spc="300" dirty="0">
                <a:ln w="6350">
                  <a:noFill/>
                </a:ln>
                <a:solidFill>
                  <a:schemeClr val="bg1"/>
                </a:solidFill>
                <a:latin typeface="+mj-ea"/>
                <a:ea typeface="+mj-ea"/>
                <a:cs typeface="DINPro"/>
              </a:rPr>
              <a:t>諸注意</a:t>
            </a:r>
            <a:endParaRPr kumimoji="0" lang="en-US" altLang="ja-JP" sz="800" kern="0" spc="300" dirty="0">
              <a:ln w="6350">
                <a:noFill/>
              </a:ln>
              <a:solidFill>
                <a:schemeClr val="bg1"/>
              </a:solidFill>
              <a:latin typeface="+mj-ea"/>
              <a:ea typeface="+mj-ea"/>
              <a:cs typeface="DINPro"/>
            </a:endParaRPr>
          </a:p>
        </p:txBody>
      </p:sp>
      <p:sp>
        <p:nvSpPr>
          <p:cNvPr id="85" name="object 4">
            <a:extLst>
              <a:ext uri="{FF2B5EF4-FFF2-40B4-BE49-F238E27FC236}">
                <a16:creationId xmlns:a16="http://schemas.microsoft.com/office/drawing/2014/main" id="{0AAC127C-2A2D-8863-2B6D-28E6E3A5B1A5}"/>
              </a:ext>
            </a:extLst>
          </p:cNvPr>
          <p:cNvSpPr txBox="1"/>
          <p:nvPr/>
        </p:nvSpPr>
        <p:spPr>
          <a:xfrm>
            <a:off x="3472748" y="10245194"/>
            <a:ext cx="1695002" cy="399467"/>
          </a:xfrm>
          <a:prstGeom prst="rect">
            <a:avLst/>
          </a:prstGeom>
        </p:spPr>
        <p:txBody>
          <a:bodyPr vert="horz" wrap="square" lIns="0" tIns="14604" rIns="0" bIns="0" rtlCol="0">
            <a:spAutoFit/>
          </a:bodyPr>
          <a:lstStyle/>
          <a:p>
            <a:pPr defTabSz="914400"/>
            <a:r>
              <a:rPr kumimoji="0" lang="ja-JP" altLang="en-US" sz="2500" kern="0" dirty="0">
                <a:ln w="6350">
                  <a:solidFill>
                    <a:srgbClr val="DC0011"/>
                  </a:solidFill>
                </a:ln>
                <a:solidFill>
                  <a:srgbClr val="DC0011"/>
                </a:solidFill>
                <a:latin typeface="+mj-ea"/>
                <a:ea typeface="+mj-ea"/>
                <a:cs typeface="DINPro"/>
              </a:rPr>
              <a:t>１２</a:t>
            </a:r>
            <a:r>
              <a:rPr kumimoji="0" lang="ja-JP" altLang="en-US" sz="1500" kern="0" dirty="0">
                <a:ln w="6350">
                  <a:solidFill>
                    <a:srgbClr val="DC0011"/>
                  </a:solidFill>
                </a:ln>
                <a:solidFill>
                  <a:srgbClr val="DC0011"/>
                </a:solidFill>
                <a:latin typeface="+mj-ea"/>
                <a:ea typeface="+mj-ea"/>
                <a:cs typeface="DINPro"/>
              </a:rPr>
              <a:t>月</a:t>
            </a:r>
            <a:r>
              <a:rPr kumimoji="0" lang="en-US" altLang="ja-JP" sz="2500" kern="0" dirty="0">
                <a:ln w="6350">
                  <a:solidFill>
                    <a:srgbClr val="DC0011"/>
                  </a:solidFill>
                </a:ln>
                <a:solidFill>
                  <a:srgbClr val="DC0011"/>
                </a:solidFill>
                <a:latin typeface="+mj-ea"/>
                <a:ea typeface="+mj-ea"/>
                <a:cs typeface="DINPro"/>
              </a:rPr>
              <a:t>20</a:t>
            </a:r>
            <a:r>
              <a:rPr kumimoji="0" lang="ja-JP" altLang="en-US" sz="1500" kern="0" dirty="0">
                <a:ln w="6350">
                  <a:solidFill>
                    <a:srgbClr val="DC0011"/>
                  </a:solidFill>
                </a:ln>
                <a:solidFill>
                  <a:srgbClr val="DC0011"/>
                </a:solidFill>
                <a:latin typeface="+mj-ea"/>
                <a:ea typeface="+mj-ea"/>
                <a:cs typeface="DINPro"/>
              </a:rPr>
              <a:t>日（日）</a:t>
            </a:r>
            <a:endParaRPr kumimoji="0" lang="en-US" altLang="ja-JP" sz="1500" kern="0" dirty="0">
              <a:ln w="6350">
                <a:solidFill>
                  <a:srgbClr val="DC0011"/>
                </a:solidFill>
              </a:ln>
              <a:solidFill>
                <a:srgbClr val="DC0011"/>
              </a:solidFill>
              <a:latin typeface="+mj-ea"/>
              <a:ea typeface="+mj-ea"/>
              <a:cs typeface="DINPro"/>
            </a:endParaRPr>
          </a:p>
        </p:txBody>
      </p:sp>
      <p:sp>
        <p:nvSpPr>
          <p:cNvPr id="99" name="object 4">
            <a:extLst>
              <a:ext uri="{FF2B5EF4-FFF2-40B4-BE49-F238E27FC236}">
                <a16:creationId xmlns:a16="http://schemas.microsoft.com/office/drawing/2014/main" id="{32B8B39C-90FF-B575-EAB6-B8973BE53745}"/>
              </a:ext>
            </a:extLst>
          </p:cNvPr>
          <p:cNvSpPr txBox="1"/>
          <p:nvPr/>
        </p:nvSpPr>
        <p:spPr>
          <a:xfrm>
            <a:off x="2670681" y="3676496"/>
            <a:ext cx="736797" cy="461023"/>
          </a:xfrm>
          <a:prstGeom prst="rect">
            <a:avLst/>
          </a:prstGeom>
        </p:spPr>
        <p:txBody>
          <a:bodyPr vert="horz" wrap="square" lIns="0" tIns="14604" rIns="0" bIns="0" rtlCol="0">
            <a:spAutoFit/>
          </a:bodyPr>
          <a:lstStyle/>
          <a:p>
            <a:pPr algn="ctr" defTabSz="914400"/>
            <a:r>
              <a:rPr kumimoji="0" lang="ja-JP" altLang="en-US" sz="800" kern="0" spc="300" dirty="0">
                <a:ln w="28575">
                  <a:noFill/>
                </a:ln>
                <a:solidFill>
                  <a:schemeClr val="bg1"/>
                </a:solidFill>
                <a:latin typeface="HGS明朝B" panose="02020800000000000000" pitchFamily="18" charset="-128"/>
                <a:ea typeface="HGS明朝B" panose="02020800000000000000" pitchFamily="18" charset="-128"/>
                <a:cs typeface="DINPro"/>
              </a:rPr>
              <a:t>限定</a:t>
            </a:r>
            <a:endParaRPr kumimoji="0" lang="en-US" altLang="ja-JP" sz="800" kern="0" spc="300" dirty="0">
              <a:ln w="28575">
                <a:noFill/>
              </a:ln>
              <a:solidFill>
                <a:schemeClr val="bg1"/>
              </a:solidFill>
              <a:latin typeface="HGS明朝B" panose="02020800000000000000" pitchFamily="18" charset="-128"/>
              <a:ea typeface="HGS明朝B" panose="02020800000000000000" pitchFamily="18" charset="-128"/>
              <a:cs typeface="DINPro"/>
            </a:endParaRPr>
          </a:p>
          <a:p>
            <a:pPr algn="ctr" defTabSz="914400"/>
            <a:r>
              <a:rPr kumimoji="0" lang="en-US" altLang="ja-JP" sz="1300" kern="0" spc="300" dirty="0">
                <a:ln w="28575">
                  <a:noFill/>
                </a:ln>
                <a:solidFill>
                  <a:schemeClr val="bg1"/>
                </a:solidFill>
                <a:latin typeface="HGS明朝B" panose="02020800000000000000" pitchFamily="18" charset="-128"/>
                <a:ea typeface="HGS明朝B" panose="02020800000000000000" pitchFamily="18" charset="-128"/>
                <a:cs typeface="DINPro"/>
              </a:rPr>
              <a:t>300</a:t>
            </a:r>
          </a:p>
          <a:p>
            <a:pPr algn="ctr" defTabSz="914400"/>
            <a:r>
              <a:rPr kumimoji="0" lang="ja-JP" altLang="en-US" sz="800" kern="0" spc="300" dirty="0">
                <a:ln w="28575">
                  <a:noFill/>
                </a:ln>
                <a:solidFill>
                  <a:schemeClr val="bg1"/>
                </a:solidFill>
                <a:latin typeface="HGS明朝B" panose="02020800000000000000" pitchFamily="18" charset="-128"/>
                <a:ea typeface="HGS明朝B" panose="02020800000000000000" pitchFamily="18" charset="-128"/>
                <a:cs typeface="DINPro"/>
              </a:rPr>
              <a:t>台</a:t>
            </a:r>
            <a:endParaRPr kumimoji="0" lang="en-US" altLang="ja-JP" sz="800" kern="0" spc="300" dirty="0">
              <a:ln w="28575">
                <a:noFill/>
              </a:ln>
              <a:solidFill>
                <a:schemeClr val="bg1"/>
              </a:solidFill>
              <a:latin typeface="HGS明朝B" panose="02020800000000000000" pitchFamily="18" charset="-128"/>
              <a:ea typeface="HGS明朝B" panose="02020800000000000000" pitchFamily="18" charset="-128"/>
              <a:cs typeface="DINPro"/>
            </a:endParaRPr>
          </a:p>
        </p:txBody>
      </p:sp>
      <p:pic>
        <p:nvPicPr>
          <p:cNvPr id="15" name="図 14">
            <a:extLst>
              <a:ext uri="{FF2B5EF4-FFF2-40B4-BE49-F238E27FC236}">
                <a16:creationId xmlns:a16="http://schemas.microsoft.com/office/drawing/2014/main" id="{75B17BE7-C244-ED8E-F222-9777004E70C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93150" y="2295365"/>
            <a:ext cx="1984252" cy="1658115"/>
          </a:xfrm>
          <a:prstGeom prst="rect">
            <a:avLst/>
          </a:prstGeom>
        </p:spPr>
      </p:pic>
      <p:pic>
        <p:nvPicPr>
          <p:cNvPr id="23" name="図 22">
            <a:extLst>
              <a:ext uri="{FF2B5EF4-FFF2-40B4-BE49-F238E27FC236}">
                <a16:creationId xmlns:a16="http://schemas.microsoft.com/office/drawing/2014/main" id="{EBC555AF-12AD-20AF-9322-E1D345230B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04327" y="6685452"/>
            <a:ext cx="542545" cy="542545"/>
          </a:xfrm>
          <a:prstGeom prst="rect">
            <a:avLst/>
          </a:prstGeom>
        </p:spPr>
      </p:pic>
      <p:sp>
        <p:nvSpPr>
          <p:cNvPr id="25" name="object 4">
            <a:extLst>
              <a:ext uri="{FF2B5EF4-FFF2-40B4-BE49-F238E27FC236}">
                <a16:creationId xmlns:a16="http://schemas.microsoft.com/office/drawing/2014/main" id="{5D15D2D5-4FBB-25FB-6EF1-72CCCD6ABB8F}"/>
              </a:ext>
            </a:extLst>
          </p:cNvPr>
          <p:cNvSpPr txBox="1"/>
          <p:nvPr/>
        </p:nvSpPr>
        <p:spPr>
          <a:xfrm>
            <a:off x="4915543" y="6719191"/>
            <a:ext cx="736797" cy="461023"/>
          </a:xfrm>
          <a:prstGeom prst="rect">
            <a:avLst/>
          </a:prstGeom>
        </p:spPr>
        <p:txBody>
          <a:bodyPr vert="horz" wrap="square" lIns="0" tIns="14604" rIns="0" bIns="0" rtlCol="0">
            <a:spAutoFit/>
          </a:bodyPr>
          <a:lstStyle/>
          <a:p>
            <a:pPr algn="ctr" defTabSz="914400"/>
            <a:r>
              <a:rPr kumimoji="0" lang="ja-JP" altLang="en-US" sz="800" kern="0" spc="300" dirty="0">
                <a:ln w="28575">
                  <a:noFill/>
                </a:ln>
                <a:solidFill>
                  <a:schemeClr val="bg1"/>
                </a:solidFill>
                <a:latin typeface="HGS明朝B" panose="02020800000000000000" pitchFamily="18" charset="-128"/>
                <a:ea typeface="HGS明朝B" panose="02020800000000000000" pitchFamily="18" charset="-128"/>
                <a:cs typeface="DINPro"/>
              </a:rPr>
              <a:t>限定</a:t>
            </a:r>
            <a:endParaRPr kumimoji="0" lang="en-US" altLang="ja-JP" sz="800" kern="0" spc="300" dirty="0">
              <a:ln w="28575">
                <a:noFill/>
              </a:ln>
              <a:solidFill>
                <a:schemeClr val="bg1"/>
              </a:solidFill>
              <a:latin typeface="HGS明朝B" panose="02020800000000000000" pitchFamily="18" charset="-128"/>
              <a:ea typeface="HGS明朝B" panose="02020800000000000000" pitchFamily="18" charset="-128"/>
              <a:cs typeface="DINPro"/>
            </a:endParaRPr>
          </a:p>
          <a:p>
            <a:pPr algn="ctr" defTabSz="914400"/>
            <a:r>
              <a:rPr kumimoji="0" lang="en-US" altLang="ja-JP" sz="1300" kern="0" spc="300" dirty="0">
                <a:ln w="28575">
                  <a:noFill/>
                </a:ln>
                <a:solidFill>
                  <a:schemeClr val="bg1"/>
                </a:solidFill>
                <a:latin typeface="HGS明朝B" panose="02020800000000000000" pitchFamily="18" charset="-128"/>
                <a:ea typeface="HGS明朝B" panose="02020800000000000000" pitchFamily="18" charset="-128"/>
                <a:cs typeface="DINPro"/>
              </a:rPr>
              <a:t>300</a:t>
            </a:r>
          </a:p>
          <a:p>
            <a:pPr algn="ctr" defTabSz="914400"/>
            <a:r>
              <a:rPr kumimoji="0" lang="ja-JP" altLang="en-US" sz="800" kern="0" spc="300" dirty="0">
                <a:ln w="28575">
                  <a:noFill/>
                </a:ln>
                <a:solidFill>
                  <a:schemeClr val="bg1"/>
                </a:solidFill>
                <a:latin typeface="HGS明朝B" panose="02020800000000000000" pitchFamily="18" charset="-128"/>
                <a:ea typeface="HGS明朝B" panose="02020800000000000000" pitchFamily="18" charset="-128"/>
                <a:cs typeface="DINPro"/>
              </a:rPr>
              <a:t>台</a:t>
            </a:r>
            <a:endParaRPr kumimoji="0" lang="en-US" altLang="ja-JP" sz="800" kern="0" spc="300" dirty="0">
              <a:ln w="28575">
                <a:noFill/>
              </a:ln>
              <a:solidFill>
                <a:schemeClr val="bg1"/>
              </a:solidFill>
              <a:latin typeface="HGS明朝B" panose="02020800000000000000" pitchFamily="18" charset="-128"/>
              <a:ea typeface="HGS明朝B" panose="02020800000000000000" pitchFamily="18" charset="-128"/>
              <a:cs typeface="DINPro"/>
            </a:endParaRPr>
          </a:p>
        </p:txBody>
      </p:sp>
      <p:grpSp>
        <p:nvGrpSpPr>
          <p:cNvPr id="34" name="グループ化 33">
            <a:extLst>
              <a:ext uri="{FF2B5EF4-FFF2-40B4-BE49-F238E27FC236}">
                <a16:creationId xmlns:a16="http://schemas.microsoft.com/office/drawing/2014/main" id="{6E4FF8B1-35F3-FB81-2DD0-E307ACBB47B3}"/>
              </a:ext>
            </a:extLst>
          </p:cNvPr>
          <p:cNvGrpSpPr/>
          <p:nvPr/>
        </p:nvGrpSpPr>
        <p:grpSpPr>
          <a:xfrm>
            <a:off x="666899" y="4018829"/>
            <a:ext cx="2015579" cy="1218335"/>
            <a:chOff x="666899" y="4018829"/>
            <a:chExt cx="2015579" cy="1218335"/>
          </a:xfrm>
        </p:grpSpPr>
        <p:sp>
          <p:nvSpPr>
            <p:cNvPr id="27" name="object 4">
              <a:extLst>
                <a:ext uri="{FF2B5EF4-FFF2-40B4-BE49-F238E27FC236}">
                  <a16:creationId xmlns:a16="http://schemas.microsoft.com/office/drawing/2014/main" id="{E571081F-4352-4D82-8BD0-FAE4828EC408}"/>
                </a:ext>
              </a:extLst>
            </p:cNvPr>
            <p:cNvSpPr txBox="1"/>
            <p:nvPr/>
          </p:nvSpPr>
          <p:spPr>
            <a:xfrm>
              <a:off x="823618" y="4018829"/>
              <a:ext cx="1721113" cy="248465"/>
            </a:xfrm>
            <a:prstGeom prst="rect">
              <a:avLst/>
            </a:prstGeom>
          </p:spPr>
          <p:txBody>
            <a:bodyPr vert="horz" wrap="square" lIns="0" tIns="14604" rIns="0" bIns="0" rtlCol="0">
              <a:spAutoFit/>
            </a:bodyPr>
            <a:lstStyle/>
            <a:p>
              <a:pPr algn="ctr" defTabSz="914400">
                <a:lnSpc>
                  <a:spcPct val="150000"/>
                </a:lnSpc>
              </a:pPr>
              <a:r>
                <a:rPr kumimoji="0" lang="ja-JP" altLang="en-US" sz="1200" kern="0" dirty="0">
                  <a:ln w="28575">
                    <a:noFill/>
                  </a:ln>
                  <a:solidFill>
                    <a:schemeClr val="bg1"/>
                  </a:solidFill>
                  <a:latin typeface="HGS明朝B" panose="02020800000000000000" pitchFamily="18" charset="-128"/>
                  <a:ea typeface="HGS明朝B" panose="02020800000000000000" pitchFamily="18" charset="-128"/>
                  <a:cs typeface="DINPro"/>
                </a:rPr>
                <a:t>〇〇〇〇〇〇〇〇</a:t>
              </a:r>
              <a:endParaRPr kumimoji="0" lang="en-US" altLang="ja-JP" sz="1200" kern="0" dirty="0">
                <a:ln w="28575">
                  <a:noFill/>
                </a:ln>
                <a:solidFill>
                  <a:schemeClr val="bg1"/>
                </a:solidFill>
                <a:latin typeface="HGS明朝B" panose="02020800000000000000" pitchFamily="18" charset="-128"/>
                <a:ea typeface="HGS明朝B" panose="02020800000000000000" pitchFamily="18" charset="-128"/>
                <a:cs typeface="DINPro"/>
              </a:endParaRPr>
            </a:p>
          </p:txBody>
        </p:sp>
        <p:sp>
          <p:nvSpPr>
            <p:cNvPr id="29" name="object 4">
              <a:extLst>
                <a:ext uri="{FF2B5EF4-FFF2-40B4-BE49-F238E27FC236}">
                  <a16:creationId xmlns:a16="http://schemas.microsoft.com/office/drawing/2014/main" id="{F113DC1D-821A-F7DB-BA32-DCF400A8DB72}"/>
                </a:ext>
              </a:extLst>
            </p:cNvPr>
            <p:cNvSpPr txBox="1"/>
            <p:nvPr/>
          </p:nvSpPr>
          <p:spPr>
            <a:xfrm>
              <a:off x="680690" y="4613083"/>
              <a:ext cx="1915449" cy="624081"/>
            </a:xfrm>
            <a:prstGeom prst="rect">
              <a:avLst/>
            </a:prstGeom>
          </p:spPr>
          <p:txBody>
            <a:bodyPr vert="horz" wrap="square" lIns="0" tIns="14604" rIns="0" bIns="0" rtlCol="0">
              <a:spAutoFit/>
            </a:bodyPr>
            <a:lstStyle/>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lnSpc>
                  <a:spcPct val="150000"/>
                </a:lnSpc>
              </a:pPr>
              <a:endParaRPr kumimoji="0" lang="en-US" altLang="ja-JP" sz="600" kern="0" dirty="0">
                <a:ln w="28575">
                  <a:noFill/>
                </a:ln>
                <a:solidFill>
                  <a:schemeClr val="bg1"/>
                </a:solidFill>
                <a:latin typeface="HGS明朝B" panose="02020800000000000000" pitchFamily="18" charset="-128"/>
                <a:ea typeface="HGS明朝B" panose="02020800000000000000" pitchFamily="18" charset="-128"/>
                <a:cs typeface="DINPro"/>
              </a:endParaRPr>
            </a:p>
          </p:txBody>
        </p:sp>
        <p:sp>
          <p:nvSpPr>
            <p:cNvPr id="33" name="object 4">
              <a:extLst>
                <a:ext uri="{FF2B5EF4-FFF2-40B4-BE49-F238E27FC236}">
                  <a16:creationId xmlns:a16="http://schemas.microsoft.com/office/drawing/2014/main" id="{53852779-9E67-93CA-EBBB-323B15F16D4B}"/>
                </a:ext>
              </a:extLst>
            </p:cNvPr>
            <p:cNvSpPr txBox="1"/>
            <p:nvPr/>
          </p:nvSpPr>
          <p:spPr>
            <a:xfrm>
              <a:off x="666899" y="4301043"/>
              <a:ext cx="2015579" cy="260968"/>
            </a:xfrm>
            <a:prstGeom prst="rect">
              <a:avLst/>
            </a:prstGeom>
          </p:spPr>
          <p:txBody>
            <a:bodyPr vert="horz" wrap="square" lIns="0" tIns="14604" rIns="0" bIns="0" rtlCol="0">
              <a:spAutoFit/>
            </a:bodyPr>
            <a:lstStyle/>
            <a:p>
              <a:pPr defTabSz="914400"/>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定番ながら素材にこだわった〇〇〇〇〇〇〇〇〇〇〇〇〇〇〇〇〇〇〇〇〇〇〇〇〇</a:t>
              </a:r>
              <a:endPar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endParaRPr>
            </a:p>
          </p:txBody>
        </p:sp>
      </p:grpSp>
      <p:grpSp>
        <p:nvGrpSpPr>
          <p:cNvPr id="35" name="グループ化 34">
            <a:extLst>
              <a:ext uri="{FF2B5EF4-FFF2-40B4-BE49-F238E27FC236}">
                <a16:creationId xmlns:a16="http://schemas.microsoft.com/office/drawing/2014/main" id="{7708397F-F95D-04B6-E0E6-76E1E958E059}"/>
              </a:ext>
            </a:extLst>
          </p:cNvPr>
          <p:cNvGrpSpPr/>
          <p:nvPr/>
        </p:nvGrpSpPr>
        <p:grpSpPr>
          <a:xfrm>
            <a:off x="2899964" y="4034369"/>
            <a:ext cx="2015579" cy="1218335"/>
            <a:chOff x="666899" y="4018829"/>
            <a:chExt cx="2015579" cy="1218335"/>
          </a:xfrm>
        </p:grpSpPr>
        <p:sp>
          <p:nvSpPr>
            <p:cNvPr id="36" name="object 4">
              <a:extLst>
                <a:ext uri="{FF2B5EF4-FFF2-40B4-BE49-F238E27FC236}">
                  <a16:creationId xmlns:a16="http://schemas.microsoft.com/office/drawing/2014/main" id="{C0D424BC-9F02-BA2F-08AF-380DAB00347A}"/>
                </a:ext>
              </a:extLst>
            </p:cNvPr>
            <p:cNvSpPr txBox="1"/>
            <p:nvPr/>
          </p:nvSpPr>
          <p:spPr>
            <a:xfrm>
              <a:off x="823618" y="4018829"/>
              <a:ext cx="1721113" cy="248465"/>
            </a:xfrm>
            <a:prstGeom prst="rect">
              <a:avLst/>
            </a:prstGeom>
          </p:spPr>
          <p:txBody>
            <a:bodyPr vert="horz" wrap="square" lIns="0" tIns="14604" rIns="0" bIns="0" rtlCol="0">
              <a:spAutoFit/>
            </a:bodyPr>
            <a:lstStyle/>
            <a:p>
              <a:pPr algn="ctr" defTabSz="914400">
                <a:lnSpc>
                  <a:spcPct val="150000"/>
                </a:lnSpc>
              </a:pPr>
              <a:r>
                <a:rPr kumimoji="0" lang="ja-JP" altLang="en-US" sz="1200" kern="0" dirty="0">
                  <a:ln w="28575">
                    <a:noFill/>
                  </a:ln>
                  <a:solidFill>
                    <a:schemeClr val="bg1"/>
                  </a:solidFill>
                  <a:latin typeface="HGS明朝B" panose="02020800000000000000" pitchFamily="18" charset="-128"/>
                  <a:ea typeface="HGS明朝B" panose="02020800000000000000" pitchFamily="18" charset="-128"/>
                  <a:cs typeface="DINPro"/>
                </a:rPr>
                <a:t>〇〇〇〇〇〇〇〇</a:t>
              </a:r>
              <a:endParaRPr kumimoji="0" lang="en-US" altLang="ja-JP" sz="1200" kern="0" dirty="0">
                <a:ln w="28575">
                  <a:noFill/>
                </a:ln>
                <a:solidFill>
                  <a:schemeClr val="bg1"/>
                </a:solidFill>
                <a:latin typeface="HGS明朝B" panose="02020800000000000000" pitchFamily="18" charset="-128"/>
                <a:ea typeface="HGS明朝B" panose="02020800000000000000" pitchFamily="18" charset="-128"/>
                <a:cs typeface="DINPro"/>
              </a:endParaRPr>
            </a:p>
          </p:txBody>
        </p:sp>
        <p:sp>
          <p:nvSpPr>
            <p:cNvPr id="37" name="object 4">
              <a:extLst>
                <a:ext uri="{FF2B5EF4-FFF2-40B4-BE49-F238E27FC236}">
                  <a16:creationId xmlns:a16="http://schemas.microsoft.com/office/drawing/2014/main" id="{BF5B7C64-AADC-D158-082A-88D17A453FCD}"/>
                </a:ext>
              </a:extLst>
            </p:cNvPr>
            <p:cNvSpPr txBox="1"/>
            <p:nvPr/>
          </p:nvSpPr>
          <p:spPr>
            <a:xfrm>
              <a:off x="680690" y="4613083"/>
              <a:ext cx="1915449" cy="624081"/>
            </a:xfrm>
            <a:prstGeom prst="rect">
              <a:avLst/>
            </a:prstGeom>
          </p:spPr>
          <p:txBody>
            <a:bodyPr vert="horz" wrap="square" lIns="0" tIns="14604" rIns="0" bIns="0" rtlCol="0">
              <a:spAutoFit/>
            </a:bodyPr>
            <a:lstStyle/>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lnSpc>
                  <a:spcPct val="150000"/>
                </a:lnSpc>
              </a:pPr>
              <a:endParaRPr kumimoji="0" lang="en-US" altLang="ja-JP" sz="600" kern="0" dirty="0">
                <a:ln w="28575">
                  <a:noFill/>
                </a:ln>
                <a:solidFill>
                  <a:schemeClr val="bg1"/>
                </a:solidFill>
                <a:latin typeface="HGS明朝B" panose="02020800000000000000" pitchFamily="18" charset="-128"/>
                <a:ea typeface="HGS明朝B" panose="02020800000000000000" pitchFamily="18" charset="-128"/>
                <a:cs typeface="DINPro"/>
              </a:endParaRPr>
            </a:p>
          </p:txBody>
        </p:sp>
        <p:sp>
          <p:nvSpPr>
            <p:cNvPr id="38" name="object 4">
              <a:extLst>
                <a:ext uri="{FF2B5EF4-FFF2-40B4-BE49-F238E27FC236}">
                  <a16:creationId xmlns:a16="http://schemas.microsoft.com/office/drawing/2014/main" id="{863EBA56-37F7-C020-49B4-57938A648FBE}"/>
                </a:ext>
              </a:extLst>
            </p:cNvPr>
            <p:cNvSpPr txBox="1"/>
            <p:nvPr/>
          </p:nvSpPr>
          <p:spPr>
            <a:xfrm>
              <a:off x="666899" y="4301043"/>
              <a:ext cx="2015579" cy="260968"/>
            </a:xfrm>
            <a:prstGeom prst="rect">
              <a:avLst/>
            </a:prstGeom>
          </p:spPr>
          <p:txBody>
            <a:bodyPr vert="horz" wrap="square" lIns="0" tIns="14604" rIns="0" bIns="0" rtlCol="0">
              <a:spAutoFit/>
            </a:bodyPr>
            <a:lstStyle/>
            <a:p>
              <a:pPr defTabSz="914400"/>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定番ながら素材にこだわった〇〇〇〇〇〇〇〇〇〇〇〇〇〇〇〇〇〇〇〇〇〇〇〇〇</a:t>
              </a:r>
              <a:endPar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endParaRPr>
            </a:p>
          </p:txBody>
        </p:sp>
      </p:grpSp>
      <p:grpSp>
        <p:nvGrpSpPr>
          <p:cNvPr id="39" name="グループ化 38">
            <a:extLst>
              <a:ext uri="{FF2B5EF4-FFF2-40B4-BE49-F238E27FC236}">
                <a16:creationId xmlns:a16="http://schemas.microsoft.com/office/drawing/2014/main" id="{560DED41-D49E-DFCB-95A7-FF484C43793B}"/>
              </a:ext>
            </a:extLst>
          </p:cNvPr>
          <p:cNvGrpSpPr/>
          <p:nvPr/>
        </p:nvGrpSpPr>
        <p:grpSpPr>
          <a:xfrm>
            <a:off x="5106982" y="4056772"/>
            <a:ext cx="2015579" cy="1218335"/>
            <a:chOff x="666899" y="4018829"/>
            <a:chExt cx="2015579" cy="1218335"/>
          </a:xfrm>
        </p:grpSpPr>
        <p:sp>
          <p:nvSpPr>
            <p:cNvPr id="40" name="object 4">
              <a:extLst>
                <a:ext uri="{FF2B5EF4-FFF2-40B4-BE49-F238E27FC236}">
                  <a16:creationId xmlns:a16="http://schemas.microsoft.com/office/drawing/2014/main" id="{192A1B31-3DCB-0DC8-6CB6-43801FEC2198}"/>
                </a:ext>
              </a:extLst>
            </p:cNvPr>
            <p:cNvSpPr txBox="1"/>
            <p:nvPr/>
          </p:nvSpPr>
          <p:spPr>
            <a:xfrm>
              <a:off x="823618" y="4018829"/>
              <a:ext cx="1721113" cy="248465"/>
            </a:xfrm>
            <a:prstGeom prst="rect">
              <a:avLst/>
            </a:prstGeom>
          </p:spPr>
          <p:txBody>
            <a:bodyPr vert="horz" wrap="square" lIns="0" tIns="14604" rIns="0" bIns="0" rtlCol="0">
              <a:spAutoFit/>
            </a:bodyPr>
            <a:lstStyle/>
            <a:p>
              <a:pPr algn="ctr" defTabSz="914400">
                <a:lnSpc>
                  <a:spcPct val="150000"/>
                </a:lnSpc>
              </a:pPr>
              <a:r>
                <a:rPr kumimoji="0" lang="ja-JP" altLang="en-US" sz="1200" kern="0" dirty="0">
                  <a:ln w="28575">
                    <a:noFill/>
                  </a:ln>
                  <a:solidFill>
                    <a:schemeClr val="bg1"/>
                  </a:solidFill>
                  <a:latin typeface="HGS明朝B" panose="02020800000000000000" pitchFamily="18" charset="-128"/>
                  <a:ea typeface="HGS明朝B" panose="02020800000000000000" pitchFamily="18" charset="-128"/>
                  <a:cs typeface="DINPro"/>
                </a:rPr>
                <a:t>〇〇〇〇〇〇〇〇</a:t>
              </a:r>
              <a:endParaRPr kumimoji="0" lang="en-US" altLang="ja-JP" sz="1200" kern="0" dirty="0">
                <a:ln w="28575">
                  <a:noFill/>
                </a:ln>
                <a:solidFill>
                  <a:schemeClr val="bg1"/>
                </a:solidFill>
                <a:latin typeface="HGS明朝B" panose="02020800000000000000" pitchFamily="18" charset="-128"/>
                <a:ea typeface="HGS明朝B" panose="02020800000000000000" pitchFamily="18" charset="-128"/>
                <a:cs typeface="DINPro"/>
              </a:endParaRPr>
            </a:p>
          </p:txBody>
        </p:sp>
        <p:sp>
          <p:nvSpPr>
            <p:cNvPr id="41" name="object 4">
              <a:extLst>
                <a:ext uri="{FF2B5EF4-FFF2-40B4-BE49-F238E27FC236}">
                  <a16:creationId xmlns:a16="http://schemas.microsoft.com/office/drawing/2014/main" id="{16CA1E73-98E2-8237-3508-22AA38F133CA}"/>
                </a:ext>
              </a:extLst>
            </p:cNvPr>
            <p:cNvSpPr txBox="1"/>
            <p:nvPr/>
          </p:nvSpPr>
          <p:spPr>
            <a:xfrm>
              <a:off x="680690" y="4613083"/>
              <a:ext cx="1915449" cy="624081"/>
            </a:xfrm>
            <a:prstGeom prst="rect">
              <a:avLst/>
            </a:prstGeom>
          </p:spPr>
          <p:txBody>
            <a:bodyPr vert="horz" wrap="square" lIns="0" tIns="14604" rIns="0" bIns="0" rtlCol="0">
              <a:spAutoFit/>
            </a:bodyPr>
            <a:lstStyle/>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lnSpc>
                  <a:spcPct val="150000"/>
                </a:lnSpc>
              </a:pPr>
              <a:endParaRPr kumimoji="0" lang="en-US" altLang="ja-JP" sz="600" kern="0" dirty="0">
                <a:ln w="28575">
                  <a:noFill/>
                </a:ln>
                <a:solidFill>
                  <a:schemeClr val="bg1"/>
                </a:solidFill>
                <a:latin typeface="HGS明朝B" panose="02020800000000000000" pitchFamily="18" charset="-128"/>
                <a:ea typeface="HGS明朝B" panose="02020800000000000000" pitchFamily="18" charset="-128"/>
                <a:cs typeface="DINPro"/>
              </a:endParaRPr>
            </a:p>
          </p:txBody>
        </p:sp>
        <p:sp>
          <p:nvSpPr>
            <p:cNvPr id="42" name="object 4">
              <a:extLst>
                <a:ext uri="{FF2B5EF4-FFF2-40B4-BE49-F238E27FC236}">
                  <a16:creationId xmlns:a16="http://schemas.microsoft.com/office/drawing/2014/main" id="{85D633CB-67DA-3518-7FC0-C526554AA370}"/>
                </a:ext>
              </a:extLst>
            </p:cNvPr>
            <p:cNvSpPr txBox="1"/>
            <p:nvPr/>
          </p:nvSpPr>
          <p:spPr>
            <a:xfrm>
              <a:off x="666899" y="4301043"/>
              <a:ext cx="2015579" cy="260968"/>
            </a:xfrm>
            <a:prstGeom prst="rect">
              <a:avLst/>
            </a:prstGeom>
          </p:spPr>
          <p:txBody>
            <a:bodyPr vert="horz" wrap="square" lIns="0" tIns="14604" rIns="0" bIns="0" rtlCol="0">
              <a:spAutoFit/>
            </a:bodyPr>
            <a:lstStyle/>
            <a:p>
              <a:pPr defTabSz="914400"/>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定番ながら素材にこだわった〇〇〇〇〇〇〇〇〇〇〇〇〇〇〇〇〇〇〇〇〇〇〇〇〇</a:t>
              </a:r>
              <a:endPar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endParaRPr>
            </a:p>
          </p:txBody>
        </p:sp>
      </p:grpSp>
      <p:grpSp>
        <p:nvGrpSpPr>
          <p:cNvPr id="43" name="グループ化 42">
            <a:extLst>
              <a:ext uri="{FF2B5EF4-FFF2-40B4-BE49-F238E27FC236}">
                <a16:creationId xmlns:a16="http://schemas.microsoft.com/office/drawing/2014/main" id="{31FA6913-BF4B-9EA8-3BF3-CE39BCA88F9C}"/>
              </a:ext>
            </a:extLst>
          </p:cNvPr>
          <p:cNvGrpSpPr/>
          <p:nvPr/>
        </p:nvGrpSpPr>
        <p:grpSpPr>
          <a:xfrm>
            <a:off x="637575" y="7044647"/>
            <a:ext cx="2015579" cy="1218335"/>
            <a:chOff x="666899" y="4018829"/>
            <a:chExt cx="2015579" cy="1218335"/>
          </a:xfrm>
        </p:grpSpPr>
        <p:sp>
          <p:nvSpPr>
            <p:cNvPr id="44" name="object 4">
              <a:extLst>
                <a:ext uri="{FF2B5EF4-FFF2-40B4-BE49-F238E27FC236}">
                  <a16:creationId xmlns:a16="http://schemas.microsoft.com/office/drawing/2014/main" id="{211FA37A-3542-8089-6F9B-AA07FB894898}"/>
                </a:ext>
              </a:extLst>
            </p:cNvPr>
            <p:cNvSpPr txBox="1"/>
            <p:nvPr/>
          </p:nvSpPr>
          <p:spPr>
            <a:xfrm>
              <a:off x="823618" y="4018829"/>
              <a:ext cx="1721113" cy="248465"/>
            </a:xfrm>
            <a:prstGeom prst="rect">
              <a:avLst/>
            </a:prstGeom>
          </p:spPr>
          <p:txBody>
            <a:bodyPr vert="horz" wrap="square" lIns="0" tIns="14604" rIns="0" bIns="0" rtlCol="0">
              <a:spAutoFit/>
            </a:bodyPr>
            <a:lstStyle/>
            <a:p>
              <a:pPr algn="ctr" defTabSz="914400">
                <a:lnSpc>
                  <a:spcPct val="150000"/>
                </a:lnSpc>
              </a:pPr>
              <a:r>
                <a:rPr kumimoji="0" lang="ja-JP" altLang="en-US" sz="1200" kern="0" dirty="0">
                  <a:ln w="28575">
                    <a:noFill/>
                  </a:ln>
                  <a:solidFill>
                    <a:schemeClr val="bg1"/>
                  </a:solidFill>
                  <a:latin typeface="HGS明朝B" panose="02020800000000000000" pitchFamily="18" charset="-128"/>
                  <a:ea typeface="HGS明朝B" panose="02020800000000000000" pitchFamily="18" charset="-128"/>
                  <a:cs typeface="DINPro"/>
                </a:rPr>
                <a:t>〇〇〇〇〇〇〇〇</a:t>
              </a:r>
              <a:endParaRPr kumimoji="0" lang="en-US" altLang="ja-JP" sz="1200" kern="0" dirty="0">
                <a:ln w="28575">
                  <a:noFill/>
                </a:ln>
                <a:solidFill>
                  <a:schemeClr val="bg1"/>
                </a:solidFill>
                <a:latin typeface="HGS明朝B" panose="02020800000000000000" pitchFamily="18" charset="-128"/>
                <a:ea typeface="HGS明朝B" panose="02020800000000000000" pitchFamily="18" charset="-128"/>
                <a:cs typeface="DINPro"/>
              </a:endParaRPr>
            </a:p>
          </p:txBody>
        </p:sp>
        <p:sp>
          <p:nvSpPr>
            <p:cNvPr id="45" name="object 4">
              <a:extLst>
                <a:ext uri="{FF2B5EF4-FFF2-40B4-BE49-F238E27FC236}">
                  <a16:creationId xmlns:a16="http://schemas.microsoft.com/office/drawing/2014/main" id="{C5EDFECC-2420-9D6C-5FB2-2957A056CBAC}"/>
                </a:ext>
              </a:extLst>
            </p:cNvPr>
            <p:cNvSpPr txBox="1"/>
            <p:nvPr/>
          </p:nvSpPr>
          <p:spPr>
            <a:xfrm>
              <a:off x="680690" y="4613083"/>
              <a:ext cx="1915449" cy="624081"/>
            </a:xfrm>
            <a:prstGeom prst="rect">
              <a:avLst/>
            </a:prstGeom>
          </p:spPr>
          <p:txBody>
            <a:bodyPr vert="horz" wrap="square" lIns="0" tIns="14604" rIns="0" bIns="0" rtlCol="0">
              <a:spAutoFit/>
            </a:bodyPr>
            <a:lstStyle/>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lnSpc>
                  <a:spcPct val="150000"/>
                </a:lnSpc>
              </a:pPr>
              <a:endParaRPr kumimoji="0" lang="en-US" altLang="ja-JP" sz="600" kern="0" dirty="0">
                <a:ln w="28575">
                  <a:noFill/>
                </a:ln>
                <a:solidFill>
                  <a:schemeClr val="bg1"/>
                </a:solidFill>
                <a:latin typeface="HGS明朝B" panose="02020800000000000000" pitchFamily="18" charset="-128"/>
                <a:ea typeface="HGS明朝B" panose="02020800000000000000" pitchFamily="18" charset="-128"/>
                <a:cs typeface="DINPro"/>
              </a:endParaRPr>
            </a:p>
          </p:txBody>
        </p:sp>
        <p:sp>
          <p:nvSpPr>
            <p:cNvPr id="47" name="object 4">
              <a:extLst>
                <a:ext uri="{FF2B5EF4-FFF2-40B4-BE49-F238E27FC236}">
                  <a16:creationId xmlns:a16="http://schemas.microsoft.com/office/drawing/2014/main" id="{02A7E3F8-47B0-0B05-FDC3-082796E03CFB}"/>
                </a:ext>
              </a:extLst>
            </p:cNvPr>
            <p:cNvSpPr txBox="1"/>
            <p:nvPr/>
          </p:nvSpPr>
          <p:spPr>
            <a:xfrm>
              <a:off x="666899" y="4301043"/>
              <a:ext cx="2015579" cy="260968"/>
            </a:xfrm>
            <a:prstGeom prst="rect">
              <a:avLst/>
            </a:prstGeom>
          </p:spPr>
          <p:txBody>
            <a:bodyPr vert="horz" wrap="square" lIns="0" tIns="14604" rIns="0" bIns="0" rtlCol="0">
              <a:spAutoFit/>
            </a:bodyPr>
            <a:lstStyle/>
            <a:p>
              <a:pPr defTabSz="914400"/>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定番ながら素材にこだわった〇〇〇〇〇〇〇〇〇〇〇〇〇〇〇〇〇〇〇〇〇〇〇〇〇</a:t>
              </a:r>
              <a:endPar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endParaRPr>
            </a:p>
          </p:txBody>
        </p:sp>
      </p:grpSp>
      <p:grpSp>
        <p:nvGrpSpPr>
          <p:cNvPr id="48" name="グループ化 47">
            <a:extLst>
              <a:ext uri="{FF2B5EF4-FFF2-40B4-BE49-F238E27FC236}">
                <a16:creationId xmlns:a16="http://schemas.microsoft.com/office/drawing/2014/main" id="{2D3F0B18-B307-E8C9-7C90-E71C6C4765E1}"/>
              </a:ext>
            </a:extLst>
          </p:cNvPr>
          <p:cNvGrpSpPr/>
          <p:nvPr/>
        </p:nvGrpSpPr>
        <p:grpSpPr>
          <a:xfrm>
            <a:off x="2889824" y="7067189"/>
            <a:ext cx="2015579" cy="1218335"/>
            <a:chOff x="666899" y="4018829"/>
            <a:chExt cx="2015579" cy="1218335"/>
          </a:xfrm>
        </p:grpSpPr>
        <p:sp>
          <p:nvSpPr>
            <p:cNvPr id="50" name="object 4">
              <a:extLst>
                <a:ext uri="{FF2B5EF4-FFF2-40B4-BE49-F238E27FC236}">
                  <a16:creationId xmlns:a16="http://schemas.microsoft.com/office/drawing/2014/main" id="{9A968B67-B3A0-9404-4782-D4EA8E33B8FF}"/>
                </a:ext>
              </a:extLst>
            </p:cNvPr>
            <p:cNvSpPr txBox="1"/>
            <p:nvPr/>
          </p:nvSpPr>
          <p:spPr>
            <a:xfrm>
              <a:off x="823618" y="4018829"/>
              <a:ext cx="1721113" cy="248465"/>
            </a:xfrm>
            <a:prstGeom prst="rect">
              <a:avLst/>
            </a:prstGeom>
          </p:spPr>
          <p:txBody>
            <a:bodyPr vert="horz" wrap="square" lIns="0" tIns="14604" rIns="0" bIns="0" rtlCol="0">
              <a:spAutoFit/>
            </a:bodyPr>
            <a:lstStyle/>
            <a:p>
              <a:pPr algn="ctr" defTabSz="914400">
                <a:lnSpc>
                  <a:spcPct val="150000"/>
                </a:lnSpc>
              </a:pPr>
              <a:r>
                <a:rPr kumimoji="0" lang="ja-JP" altLang="en-US" sz="1200" kern="0" dirty="0">
                  <a:ln w="28575">
                    <a:noFill/>
                  </a:ln>
                  <a:solidFill>
                    <a:schemeClr val="bg1"/>
                  </a:solidFill>
                  <a:latin typeface="HGS明朝B" panose="02020800000000000000" pitchFamily="18" charset="-128"/>
                  <a:ea typeface="HGS明朝B" panose="02020800000000000000" pitchFamily="18" charset="-128"/>
                  <a:cs typeface="DINPro"/>
                </a:rPr>
                <a:t>〇〇〇〇〇〇〇〇</a:t>
              </a:r>
              <a:endParaRPr kumimoji="0" lang="en-US" altLang="ja-JP" sz="1200" kern="0" dirty="0">
                <a:ln w="28575">
                  <a:noFill/>
                </a:ln>
                <a:solidFill>
                  <a:schemeClr val="bg1"/>
                </a:solidFill>
                <a:latin typeface="HGS明朝B" panose="02020800000000000000" pitchFamily="18" charset="-128"/>
                <a:ea typeface="HGS明朝B" panose="02020800000000000000" pitchFamily="18" charset="-128"/>
                <a:cs typeface="DINPro"/>
              </a:endParaRPr>
            </a:p>
          </p:txBody>
        </p:sp>
        <p:sp>
          <p:nvSpPr>
            <p:cNvPr id="51" name="object 4">
              <a:extLst>
                <a:ext uri="{FF2B5EF4-FFF2-40B4-BE49-F238E27FC236}">
                  <a16:creationId xmlns:a16="http://schemas.microsoft.com/office/drawing/2014/main" id="{694D491D-4EB7-E79A-6A8F-E39E53300617}"/>
                </a:ext>
              </a:extLst>
            </p:cNvPr>
            <p:cNvSpPr txBox="1"/>
            <p:nvPr/>
          </p:nvSpPr>
          <p:spPr>
            <a:xfrm>
              <a:off x="680690" y="4613083"/>
              <a:ext cx="1915449" cy="624081"/>
            </a:xfrm>
            <a:prstGeom prst="rect">
              <a:avLst/>
            </a:prstGeom>
          </p:spPr>
          <p:txBody>
            <a:bodyPr vert="horz" wrap="square" lIns="0" tIns="14604" rIns="0" bIns="0" rtlCol="0">
              <a:spAutoFit/>
            </a:bodyPr>
            <a:lstStyle/>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lnSpc>
                  <a:spcPct val="150000"/>
                </a:lnSpc>
              </a:pPr>
              <a:endParaRPr kumimoji="0" lang="en-US" altLang="ja-JP" sz="600" kern="0" dirty="0">
                <a:ln w="28575">
                  <a:noFill/>
                </a:ln>
                <a:solidFill>
                  <a:schemeClr val="bg1"/>
                </a:solidFill>
                <a:latin typeface="HGS明朝B" panose="02020800000000000000" pitchFamily="18" charset="-128"/>
                <a:ea typeface="HGS明朝B" panose="02020800000000000000" pitchFamily="18" charset="-128"/>
                <a:cs typeface="DINPro"/>
              </a:endParaRPr>
            </a:p>
          </p:txBody>
        </p:sp>
        <p:sp>
          <p:nvSpPr>
            <p:cNvPr id="52" name="object 4">
              <a:extLst>
                <a:ext uri="{FF2B5EF4-FFF2-40B4-BE49-F238E27FC236}">
                  <a16:creationId xmlns:a16="http://schemas.microsoft.com/office/drawing/2014/main" id="{D58C1542-A058-6BE0-3FF8-782CDE46F276}"/>
                </a:ext>
              </a:extLst>
            </p:cNvPr>
            <p:cNvSpPr txBox="1"/>
            <p:nvPr/>
          </p:nvSpPr>
          <p:spPr>
            <a:xfrm>
              <a:off x="666899" y="4301043"/>
              <a:ext cx="2015579" cy="260968"/>
            </a:xfrm>
            <a:prstGeom prst="rect">
              <a:avLst/>
            </a:prstGeom>
          </p:spPr>
          <p:txBody>
            <a:bodyPr vert="horz" wrap="square" lIns="0" tIns="14604" rIns="0" bIns="0" rtlCol="0">
              <a:spAutoFit/>
            </a:bodyPr>
            <a:lstStyle/>
            <a:p>
              <a:pPr defTabSz="914400"/>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定番ながら素材にこだわった〇〇〇〇〇〇〇〇〇〇〇〇〇〇〇〇〇〇〇〇〇〇〇〇〇</a:t>
              </a:r>
              <a:endPar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endParaRPr>
            </a:p>
          </p:txBody>
        </p:sp>
      </p:grpSp>
      <p:grpSp>
        <p:nvGrpSpPr>
          <p:cNvPr id="53" name="グループ化 52">
            <a:extLst>
              <a:ext uri="{FF2B5EF4-FFF2-40B4-BE49-F238E27FC236}">
                <a16:creationId xmlns:a16="http://schemas.microsoft.com/office/drawing/2014/main" id="{ADAE8710-211F-BB43-FAC2-9731B8BB2F54}"/>
              </a:ext>
            </a:extLst>
          </p:cNvPr>
          <p:cNvGrpSpPr/>
          <p:nvPr/>
        </p:nvGrpSpPr>
        <p:grpSpPr>
          <a:xfrm>
            <a:off x="5074358" y="7044647"/>
            <a:ext cx="2015579" cy="1218335"/>
            <a:chOff x="666899" y="4018829"/>
            <a:chExt cx="2015579" cy="1218335"/>
          </a:xfrm>
        </p:grpSpPr>
        <p:sp>
          <p:nvSpPr>
            <p:cNvPr id="55" name="object 4">
              <a:extLst>
                <a:ext uri="{FF2B5EF4-FFF2-40B4-BE49-F238E27FC236}">
                  <a16:creationId xmlns:a16="http://schemas.microsoft.com/office/drawing/2014/main" id="{45B090B2-FC04-B736-7611-DC87471F2CA5}"/>
                </a:ext>
              </a:extLst>
            </p:cNvPr>
            <p:cNvSpPr txBox="1"/>
            <p:nvPr/>
          </p:nvSpPr>
          <p:spPr>
            <a:xfrm>
              <a:off x="823618" y="4018829"/>
              <a:ext cx="1721113" cy="248465"/>
            </a:xfrm>
            <a:prstGeom prst="rect">
              <a:avLst/>
            </a:prstGeom>
          </p:spPr>
          <p:txBody>
            <a:bodyPr vert="horz" wrap="square" lIns="0" tIns="14604" rIns="0" bIns="0" rtlCol="0">
              <a:spAutoFit/>
            </a:bodyPr>
            <a:lstStyle/>
            <a:p>
              <a:pPr algn="ctr" defTabSz="914400">
                <a:lnSpc>
                  <a:spcPct val="150000"/>
                </a:lnSpc>
              </a:pPr>
              <a:r>
                <a:rPr kumimoji="0" lang="ja-JP" altLang="en-US" sz="1200" kern="0" dirty="0">
                  <a:ln w="28575">
                    <a:noFill/>
                  </a:ln>
                  <a:solidFill>
                    <a:schemeClr val="bg1"/>
                  </a:solidFill>
                  <a:latin typeface="HGS明朝B" panose="02020800000000000000" pitchFamily="18" charset="-128"/>
                  <a:ea typeface="HGS明朝B" panose="02020800000000000000" pitchFamily="18" charset="-128"/>
                  <a:cs typeface="DINPro"/>
                </a:rPr>
                <a:t>〇〇〇〇〇〇〇〇</a:t>
              </a:r>
              <a:endParaRPr kumimoji="0" lang="en-US" altLang="ja-JP" sz="1200" kern="0" dirty="0">
                <a:ln w="28575">
                  <a:noFill/>
                </a:ln>
                <a:solidFill>
                  <a:schemeClr val="bg1"/>
                </a:solidFill>
                <a:latin typeface="HGS明朝B" panose="02020800000000000000" pitchFamily="18" charset="-128"/>
                <a:ea typeface="HGS明朝B" panose="02020800000000000000" pitchFamily="18" charset="-128"/>
                <a:cs typeface="DINPro"/>
              </a:endParaRPr>
            </a:p>
          </p:txBody>
        </p:sp>
        <p:sp>
          <p:nvSpPr>
            <p:cNvPr id="56" name="object 4">
              <a:extLst>
                <a:ext uri="{FF2B5EF4-FFF2-40B4-BE49-F238E27FC236}">
                  <a16:creationId xmlns:a16="http://schemas.microsoft.com/office/drawing/2014/main" id="{65C01DB8-3FD4-EFA1-4913-BF2B75126EA7}"/>
                </a:ext>
              </a:extLst>
            </p:cNvPr>
            <p:cNvSpPr txBox="1"/>
            <p:nvPr/>
          </p:nvSpPr>
          <p:spPr>
            <a:xfrm>
              <a:off x="680690" y="4613083"/>
              <a:ext cx="1915449" cy="624081"/>
            </a:xfrm>
            <a:prstGeom prst="rect">
              <a:avLst/>
            </a:prstGeom>
          </p:spPr>
          <p:txBody>
            <a:bodyPr vert="horz" wrap="square" lIns="0" tIns="14604" rIns="0" bIns="0" rtlCol="0">
              <a:spAutoFit/>
            </a:bodyPr>
            <a:lstStyle/>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　　</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  0</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号</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(00cm) </a:t>
              </a:r>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a:t>
              </a:r>
              <a:r>
                <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rPr>
                <a:t>0,000</a:t>
              </a:r>
            </a:p>
            <a:p>
              <a:pPr algn="ctr" defTabSz="914400">
                <a:lnSpc>
                  <a:spcPct val="150000"/>
                </a:lnSpc>
              </a:pPr>
              <a:endParaRPr kumimoji="0" lang="en-US" altLang="ja-JP" sz="600" kern="0" dirty="0">
                <a:ln w="28575">
                  <a:noFill/>
                </a:ln>
                <a:solidFill>
                  <a:schemeClr val="bg1"/>
                </a:solidFill>
                <a:latin typeface="HGS明朝B" panose="02020800000000000000" pitchFamily="18" charset="-128"/>
                <a:ea typeface="HGS明朝B" panose="02020800000000000000" pitchFamily="18" charset="-128"/>
                <a:cs typeface="DINPro"/>
              </a:endParaRPr>
            </a:p>
          </p:txBody>
        </p:sp>
        <p:sp>
          <p:nvSpPr>
            <p:cNvPr id="58" name="object 4">
              <a:extLst>
                <a:ext uri="{FF2B5EF4-FFF2-40B4-BE49-F238E27FC236}">
                  <a16:creationId xmlns:a16="http://schemas.microsoft.com/office/drawing/2014/main" id="{E8A340C2-0CFD-D933-3CF2-38FEC5829009}"/>
                </a:ext>
              </a:extLst>
            </p:cNvPr>
            <p:cNvSpPr txBox="1"/>
            <p:nvPr/>
          </p:nvSpPr>
          <p:spPr>
            <a:xfrm>
              <a:off x="666899" y="4301043"/>
              <a:ext cx="2015579" cy="260968"/>
            </a:xfrm>
            <a:prstGeom prst="rect">
              <a:avLst/>
            </a:prstGeom>
          </p:spPr>
          <p:txBody>
            <a:bodyPr vert="horz" wrap="square" lIns="0" tIns="14604" rIns="0" bIns="0" rtlCol="0">
              <a:spAutoFit/>
            </a:bodyPr>
            <a:lstStyle/>
            <a:p>
              <a:pPr defTabSz="914400"/>
              <a:r>
                <a:rPr kumimoji="0" lang="ja-JP" altLang="en-US" sz="800" kern="0" dirty="0">
                  <a:ln w="28575">
                    <a:noFill/>
                  </a:ln>
                  <a:solidFill>
                    <a:schemeClr val="bg1"/>
                  </a:solidFill>
                  <a:latin typeface="HGS明朝B" panose="02020800000000000000" pitchFamily="18" charset="-128"/>
                  <a:ea typeface="HGS明朝B" panose="02020800000000000000" pitchFamily="18" charset="-128"/>
                  <a:cs typeface="DINPro"/>
                </a:rPr>
                <a:t>定番ながら素材にこだわった〇〇〇〇〇〇〇〇〇〇〇〇〇〇〇〇〇〇〇〇〇〇〇〇〇</a:t>
              </a:r>
              <a:endParaRPr kumimoji="0" lang="en-US" altLang="ja-JP" sz="800" kern="0" dirty="0">
                <a:ln w="28575">
                  <a:noFill/>
                </a:ln>
                <a:solidFill>
                  <a:schemeClr val="bg1"/>
                </a:solidFill>
                <a:latin typeface="HGS明朝B" panose="02020800000000000000" pitchFamily="18" charset="-128"/>
                <a:ea typeface="HGS明朝B" panose="02020800000000000000" pitchFamily="18" charset="-128"/>
                <a:cs typeface="DINPro"/>
              </a:endParaRPr>
            </a:p>
          </p:txBody>
        </p:sp>
      </p:grpSp>
      <p:sp>
        <p:nvSpPr>
          <p:cNvPr id="59" name="正方形/長方形 58">
            <a:extLst>
              <a:ext uri="{FF2B5EF4-FFF2-40B4-BE49-F238E27FC236}">
                <a16:creationId xmlns:a16="http://schemas.microsoft.com/office/drawing/2014/main" id="{B5A741D8-140E-BB5F-B483-2D6C1CA5FEAC}"/>
              </a:ext>
            </a:extLst>
          </p:cNvPr>
          <p:cNvSpPr/>
          <p:nvPr/>
        </p:nvSpPr>
        <p:spPr>
          <a:xfrm>
            <a:off x="680112" y="8409909"/>
            <a:ext cx="6235734" cy="13785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object 4">
            <a:extLst>
              <a:ext uri="{FF2B5EF4-FFF2-40B4-BE49-F238E27FC236}">
                <a16:creationId xmlns:a16="http://schemas.microsoft.com/office/drawing/2014/main" id="{C590F4D9-FA92-A8E4-4368-5149FA397407}"/>
              </a:ext>
            </a:extLst>
          </p:cNvPr>
          <p:cNvSpPr txBox="1"/>
          <p:nvPr/>
        </p:nvSpPr>
        <p:spPr>
          <a:xfrm>
            <a:off x="739756" y="8693230"/>
            <a:ext cx="6356110" cy="661077"/>
          </a:xfrm>
          <a:prstGeom prst="rect">
            <a:avLst/>
          </a:prstGeom>
        </p:spPr>
        <p:txBody>
          <a:bodyPr vert="horz" wrap="square" lIns="0" tIns="14604" rIns="0" bIns="0" rtlCol="0">
            <a:spAutoFit/>
          </a:bodyPr>
          <a:lstStyle/>
          <a:p>
            <a:pPr defTabSz="914400">
              <a:lnSpc>
                <a:spcPct val="150000"/>
              </a:lnSpc>
            </a:pPr>
            <a:r>
              <a:rPr kumimoji="0" lang="en-US" altLang="ja-JP" sz="600" kern="0" spc="300" dirty="0">
                <a:ln w="6350">
                  <a:noFill/>
                </a:ln>
                <a:solidFill>
                  <a:schemeClr val="bg1"/>
                </a:solidFill>
                <a:latin typeface="+mj-ea"/>
                <a:ea typeface="+mj-ea"/>
                <a:cs typeface="DINPro"/>
              </a:rPr>
              <a:t>※</a:t>
            </a:r>
            <a:r>
              <a:rPr kumimoji="0" lang="ja-JP" altLang="en-US" sz="600" kern="0" spc="300" dirty="0">
                <a:ln w="6350">
                  <a:noFill/>
                </a:ln>
                <a:solidFill>
                  <a:schemeClr val="bg1"/>
                </a:solidFill>
                <a:latin typeface="+mj-ea"/>
                <a:ea typeface="+mj-ea"/>
                <a:cs typeface="DINPro"/>
              </a:rPr>
              <a:t>〇〇〇〇〇〇〇〇〇〇〇○○〇〇〇　　</a:t>
            </a:r>
            <a:r>
              <a:rPr kumimoji="0" lang="en-US" altLang="ja-JP" sz="600" kern="0" spc="300" dirty="0">
                <a:ln w="6350">
                  <a:noFill/>
                </a:ln>
                <a:solidFill>
                  <a:schemeClr val="bg1"/>
                </a:solidFill>
                <a:latin typeface="+mj-ea"/>
                <a:ea typeface="+mj-ea"/>
                <a:cs typeface="DINPro"/>
              </a:rPr>
              <a:t>※</a:t>
            </a:r>
            <a:r>
              <a:rPr kumimoji="0" lang="ja-JP" altLang="en-US" sz="600" kern="0" spc="300" dirty="0">
                <a:ln w="6350">
                  <a:noFill/>
                </a:ln>
                <a:solidFill>
                  <a:schemeClr val="bg1"/>
                </a:solidFill>
                <a:latin typeface="+mj-ea"/>
                <a:ea typeface="+mj-ea"/>
                <a:cs typeface="DINPro"/>
              </a:rPr>
              <a:t>〇〇〇〇〇〇〇〇〇〇〇○○〇〇〇　　</a:t>
            </a:r>
            <a:r>
              <a:rPr kumimoji="0" lang="en-US" altLang="ja-JP" sz="600" kern="0" spc="300" dirty="0">
                <a:ln w="6350">
                  <a:noFill/>
                </a:ln>
                <a:solidFill>
                  <a:schemeClr val="bg1"/>
                </a:solidFill>
                <a:latin typeface="+mj-ea"/>
                <a:ea typeface="+mj-ea"/>
                <a:cs typeface="DINPro"/>
              </a:rPr>
              <a:t>※</a:t>
            </a:r>
            <a:r>
              <a:rPr kumimoji="0" lang="ja-JP" altLang="en-US" sz="600" kern="0" spc="300" dirty="0">
                <a:ln w="6350">
                  <a:noFill/>
                </a:ln>
                <a:solidFill>
                  <a:schemeClr val="bg1"/>
                </a:solidFill>
                <a:latin typeface="+mj-ea"/>
                <a:ea typeface="+mj-ea"/>
                <a:cs typeface="DINPro"/>
              </a:rPr>
              <a:t>〇〇〇〇〇〇〇〇〇〇〇○○〇〇〇　　</a:t>
            </a:r>
            <a:r>
              <a:rPr kumimoji="0" lang="en-US" altLang="ja-JP" sz="600" kern="0" spc="300" dirty="0">
                <a:ln w="6350">
                  <a:noFill/>
                </a:ln>
                <a:solidFill>
                  <a:schemeClr val="bg1"/>
                </a:solidFill>
                <a:latin typeface="+mj-ea"/>
                <a:ea typeface="+mj-ea"/>
                <a:cs typeface="DINPro"/>
              </a:rPr>
              <a:t>※</a:t>
            </a:r>
            <a:r>
              <a:rPr kumimoji="0" lang="ja-JP" altLang="en-US" sz="600" kern="0" spc="300" dirty="0">
                <a:ln w="6350">
                  <a:noFill/>
                </a:ln>
                <a:solidFill>
                  <a:schemeClr val="bg1"/>
                </a:solidFill>
                <a:latin typeface="+mj-ea"/>
                <a:ea typeface="+mj-ea"/>
                <a:cs typeface="DINPro"/>
              </a:rPr>
              <a:t>〇〇〇〇〇〇〇〇〇〇〇○○〇〇〇　　</a:t>
            </a:r>
            <a:r>
              <a:rPr kumimoji="0" lang="en-US" altLang="ja-JP" sz="600" kern="0" spc="300" dirty="0">
                <a:ln w="6350">
                  <a:noFill/>
                </a:ln>
                <a:solidFill>
                  <a:schemeClr val="bg1"/>
                </a:solidFill>
                <a:latin typeface="+mj-ea"/>
                <a:ea typeface="+mj-ea"/>
                <a:cs typeface="DINPro"/>
              </a:rPr>
              <a:t>※</a:t>
            </a:r>
            <a:r>
              <a:rPr kumimoji="0" lang="ja-JP" altLang="en-US" sz="600" kern="0" spc="300" dirty="0">
                <a:ln w="6350">
                  <a:noFill/>
                </a:ln>
                <a:solidFill>
                  <a:schemeClr val="bg1"/>
                </a:solidFill>
                <a:latin typeface="+mj-ea"/>
                <a:ea typeface="+mj-ea"/>
                <a:cs typeface="DINPro"/>
              </a:rPr>
              <a:t>〇〇〇〇〇〇〇〇〇〇〇○○〇〇〇　　</a:t>
            </a:r>
            <a:r>
              <a:rPr kumimoji="0" lang="en-US" altLang="ja-JP" sz="600" kern="0" spc="300" dirty="0">
                <a:ln w="6350">
                  <a:noFill/>
                </a:ln>
                <a:solidFill>
                  <a:schemeClr val="bg1"/>
                </a:solidFill>
                <a:latin typeface="+mj-ea"/>
                <a:ea typeface="+mj-ea"/>
                <a:cs typeface="DINPro"/>
              </a:rPr>
              <a:t>※</a:t>
            </a:r>
            <a:r>
              <a:rPr kumimoji="0" lang="ja-JP" altLang="en-US" sz="600" kern="0" spc="300" dirty="0">
                <a:ln w="6350">
                  <a:noFill/>
                </a:ln>
                <a:solidFill>
                  <a:schemeClr val="bg1"/>
                </a:solidFill>
                <a:latin typeface="+mj-ea"/>
                <a:ea typeface="+mj-ea"/>
                <a:cs typeface="DINPro"/>
              </a:rPr>
              <a:t>〇〇〇〇〇〇〇〇〇〇〇○○〇〇〇</a:t>
            </a:r>
            <a:endParaRPr kumimoji="0" lang="en-US" altLang="ja-JP" sz="600" kern="0" spc="300" dirty="0">
              <a:ln w="6350">
                <a:noFill/>
              </a:ln>
              <a:solidFill>
                <a:schemeClr val="bg1"/>
              </a:solidFill>
              <a:latin typeface="+mj-ea"/>
              <a:ea typeface="+mj-ea"/>
              <a:cs typeface="DINPro"/>
            </a:endParaRPr>
          </a:p>
          <a:p>
            <a:pPr defTabSz="914400"/>
            <a:endParaRPr kumimoji="0" lang="en-US" altLang="ja-JP" sz="800" kern="0" spc="300" dirty="0">
              <a:ln w="6350">
                <a:noFill/>
              </a:ln>
              <a:solidFill>
                <a:schemeClr val="bg1"/>
              </a:solidFill>
              <a:latin typeface="+mj-ea"/>
              <a:ea typeface="+mj-ea"/>
              <a:cs typeface="DINPro"/>
            </a:endParaRPr>
          </a:p>
          <a:p>
            <a:pPr defTabSz="914400"/>
            <a:endParaRPr kumimoji="0" lang="en-US" altLang="ja-JP" sz="800" kern="0" spc="300" dirty="0">
              <a:ln w="6350">
                <a:noFill/>
              </a:ln>
              <a:solidFill>
                <a:schemeClr val="bg1"/>
              </a:solidFill>
              <a:latin typeface="+mj-ea"/>
              <a:ea typeface="+mj-ea"/>
              <a:cs typeface="DINPro"/>
            </a:endParaRPr>
          </a:p>
          <a:p>
            <a:pPr defTabSz="914400"/>
            <a:endParaRPr kumimoji="0" lang="en-US" altLang="ja-JP" sz="800" kern="0" spc="300" dirty="0">
              <a:ln w="6350">
                <a:noFill/>
              </a:ln>
              <a:solidFill>
                <a:schemeClr val="bg1"/>
              </a:solidFill>
              <a:latin typeface="+mj-ea"/>
              <a:ea typeface="+mj-ea"/>
              <a:cs typeface="DINPro"/>
            </a:endParaRPr>
          </a:p>
        </p:txBody>
      </p:sp>
      <p:sp>
        <p:nvSpPr>
          <p:cNvPr id="76" name="object 4">
            <a:extLst>
              <a:ext uri="{FF2B5EF4-FFF2-40B4-BE49-F238E27FC236}">
                <a16:creationId xmlns:a16="http://schemas.microsoft.com/office/drawing/2014/main" id="{04078E09-98E6-3604-C310-A7F922247D80}"/>
              </a:ext>
            </a:extLst>
          </p:cNvPr>
          <p:cNvSpPr txBox="1"/>
          <p:nvPr/>
        </p:nvSpPr>
        <p:spPr>
          <a:xfrm>
            <a:off x="513342" y="10328676"/>
            <a:ext cx="2959406" cy="228972"/>
          </a:xfrm>
          <a:prstGeom prst="rect">
            <a:avLst/>
          </a:prstGeom>
        </p:spPr>
        <p:txBody>
          <a:bodyPr vert="horz" wrap="square" lIns="0" tIns="14604" rIns="0" bIns="0" rtlCol="0">
            <a:spAutoFit/>
          </a:bodyPr>
          <a:lstStyle/>
          <a:p>
            <a:pPr algn="ctr" defTabSz="914400">
              <a:lnSpc>
                <a:spcPct val="150000"/>
              </a:lnSpc>
            </a:pPr>
            <a:r>
              <a:rPr kumimoji="0" lang="ja-JP" altLang="en-US" sz="1100" kern="0" dirty="0">
                <a:ln w="12700">
                  <a:noFill/>
                </a:ln>
                <a:latin typeface="HGP明朝E" panose="02020900000000000000" pitchFamily="18" charset="-128"/>
                <a:ea typeface="HGP明朝E" panose="02020900000000000000" pitchFamily="18" charset="-128"/>
                <a:cs typeface="DINPro"/>
              </a:rPr>
              <a:t>〒</a:t>
            </a:r>
            <a:r>
              <a:rPr kumimoji="0" lang="en-US" altLang="ja-JP" sz="1100" kern="0" dirty="0">
                <a:ln w="12700">
                  <a:noFill/>
                </a:ln>
                <a:latin typeface="HGP明朝E" panose="02020900000000000000" pitchFamily="18" charset="-128"/>
                <a:ea typeface="HGP明朝E" panose="02020900000000000000" pitchFamily="18" charset="-128"/>
                <a:cs typeface="DINPro"/>
              </a:rPr>
              <a:t>000-0000</a:t>
            </a:r>
            <a:r>
              <a:rPr kumimoji="0" lang="ja-JP" altLang="en-US" sz="1100" kern="0" dirty="0">
                <a:ln w="12700">
                  <a:noFill/>
                </a:ln>
                <a:latin typeface="HGP明朝E" panose="02020900000000000000" pitchFamily="18" charset="-128"/>
                <a:ea typeface="HGP明朝E" panose="02020900000000000000" pitchFamily="18" charset="-128"/>
                <a:cs typeface="DINPro"/>
              </a:rPr>
              <a:t>　〇〇県〇〇市明日来町</a:t>
            </a:r>
            <a:r>
              <a:rPr kumimoji="0" lang="en-US" altLang="ja-JP" sz="1100" kern="0" dirty="0">
                <a:ln w="12700">
                  <a:noFill/>
                </a:ln>
                <a:latin typeface="HGP明朝E" panose="02020900000000000000" pitchFamily="18" charset="-128"/>
                <a:ea typeface="HGP明朝E" panose="02020900000000000000" pitchFamily="18" charset="-128"/>
                <a:cs typeface="DINPro"/>
              </a:rPr>
              <a:t>1-1-1</a:t>
            </a:r>
          </a:p>
        </p:txBody>
      </p:sp>
      <p:sp>
        <p:nvSpPr>
          <p:cNvPr id="80" name="object 4">
            <a:extLst>
              <a:ext uri="{FF2B5EF4-FFF2-40B4-BE49-F238E27FC236}">
                <a16:creationId xmlns:a16="http://schemas.microsoft.com/office/drawing/2014/main" id="{D52A8997-49EE-0B5C-1D68-81D8BE51C4AD}"/>
              </a:ext>
            </a:extLst>
          </p:cNvPr>
          <p:cNvSpPr txBox="1"/>
          <p:nvPr/>
        </p:nvSpPr>
        <p:spPr>
          <a:xfrm>
            <a:off x="5120773" y="10272211"/>
            <a:ext cx="2350112" cy="399467"/>
          </a:xfrm>
          <a:prstGeom prst="rect">
            <a:avLst/>
          </a:prstGeom>
        </p:spPr>
        <p:txBody>
          <a:bodyPr vert="horz" wrap="square" lIns="0" tIns="14604" rIns="0" bIns="0" rtlCol="0">
            <a:spAutoFit/>
          </a:bodyPr>
          <a:lstStyle/>
          <a:p>
            <a:pPr defTabSz="914400"/>
            <a:r>
              <a:rPr kumimoji="0" lang="en-US" altLang="ja-JP" sz="1500" kern="0" dirty="0">
                <a:ln w="6350">
                  <a:solidFill>
                    <a:srgbClr val="DC0011"/>
                  </a:solidFill>
                </a:ln>
                <a:solidFill>
                  <a:srgbClr val="DC0011"/>
                </a:solidFill>
                <a:latin typeface="+mj-ea"/>
                <a:ea typeface="+mj-ea"/>
                <a:cs typeface="DINPro"/>
              </a:rPr>
              <a:t>Tel.</a:t>
            </a:r>
            <a:r>
              <a:rPr kumimoji="0" lang="en-US" altLang="ja-JP" sz="2500" kern="0" dirty="0">
                <a:ln w="6350">
                  <a:solidFill>
                    <a:srgbClr val="DC0011"/>
                  </a:solidFill>
                </a:ln>
                <a:solidFill>
                  <a:srgbClr val="DC0011"/>
                </a:solidFill>
                <a:latin typeface="+mj-ea"/>
                <a:ea typeface="+mj-ea"/>
                <a:cs typeface="DINPro"/>
              </a:rPr>
              <a:t>03-0000-0000</a:t>
            </a:r>
            <a:endParaRPr kumimoji="0" lang="en-US" altLang="ja-JP" sz="1500" kern="0" dirty="0">
              <a:ln w="6350">
                <a:solidFill>
                  <a:srgbClr val="DC0011"/>
                </a:solidFill>
              </a:ln>
              <a:solidFill>
                <a:srgbClr val="DC0011"/>
              </a:solidFill>
              <a:latin typeface="+mj-ea"/>
              <a:ea typeface="+mj-ea"/>
              <a:cs typeface="DINPro"/>
            </a:endParaRPr>
          </a:p>
        </p:txBody>
      </p:sp>
      <p:sp>
        <p:nvSpPr>
          <p:cNvPr id="84" name="object 4">
            <a:extLst>
              <a:ext uri="{FF2B5EF4-FFF2-40B4-BE49-F238E27FC236}">
                <a16:creationId xmlns:a16="http://schemas.microsoft.com/office/drawing/2014/main" id="{738546B5-5237-9B1D-6272-AEEA56A946A2}"/>
              </a:ext>
            </a:extLst>
          </p:cNvPr>
          <p:cNvSpPr txBox="1"/>
          <p:nvPr/>
        </p:nvSpPr>
        <p:spPr>
          <a:xfrm>
            <a:off x="3683047" y="10035655"/>
            <a:ext cx="1162465" cy="137857"/>
          </a:xfrm>
          <a:prstGeom prst="rect">
            <a:avLst/>
          </a:prstGeom>
        </p:spPr>
        <p:txBody>
          <a:bodyPr vert="horz" wrap="square" lIns="0" tIns="14604" rIns="0" bIns="0" rtlCol="0">
            <a:spAutoFit/>
          </a:bodyPr>
          <a:lstStyle/>
          <a:p>
            <a:pPr defTabSz="914400"/>
            <a:r>
              <a:rPr kumimoji="0" lang="ja-JP" altLang="en-US" sz="800" b="1" kern="0" spc="300" dirty="0">
                <a:ln w="6350">
                  <a:noFill/>
                </a:ln>
                <a:solidFill>
                  <a:schemeClr val="bg1"/>
                </a:solidFill>
                <a:latin typeface="+mj-ea"/>
                <a:ea typeface="+mj-ea"/>
                <a:cs typeface="DINPro"/>
              </a:rPr>
              <a:t>ご予約締め切り日</a:t>
            </a:r>
            <a:endParaRPr kumimoji="0" lang="en-US" altLang="ja-JP" sz="800" b="1" kern="0" spc="300" dirty="0">
              <a:ln w="6350">
                <a:noFill/>
              </a:ln>
              <a:solidFill>
                <a:schemeClr val="bg1"/>
              </a:solidFill>
              <a:latin typeface="+mj-ea"/>
              <a:ea typeface="+mj-ea"/>
              <a:cs typeface="DINPro"/>
            </a:endParaRPr>
          </a:p>
        </p:txBody>
      </p:sp>
      <p:sp>
        <p:nvSpPr>
          <p:cNvPr id="88" name="object 4">
            <a:extLst>
              <a:ext uri="{FF2B5EF4-FFF2-40B4-BE49-F238E27FC236}">
                <a16:creationId xmlns:a16="http://schemas.microsoft.com/office/drawing/2014/main" id="{DC0DED2C-C289-8CC3-DE19-A9310889AC8B}"/>
              </a:ext>
            </a:extLst>
          </p:cNvPr>
          <p:cNvSpPr txBox="1"/>
          <p:nvPr/>
        </p:nvSpPr>
        <p:spPr>
          <a:xfrm>
            <a:off x="5398677" y="10035655"/>
            <a:ext cx="1794303" cy="137857"/>
          </a:xfrm>
          <a:prstGeom prst="rect">
            <a:avLst/>
          </a:prstGeom>
        </p:spPr>
        <p:txBody>
          <a:bodyPr vert="horz" wrap="square" lIns="0" tIns="14604" rIns="0" bIns="0" rtlCol="0">
            <a:spAutoFit/>
          </a:bodyPr>
          <a:lstStyle/>
          <a:p>
            <a:pPr defTabSz="914400"/>
            <a:r>
              <a:rPr kumimoji="0" lang="ja-JP" altLang="en-US" sz="800" b="1" kern="0" spc="300" dirty="0">
                <a:ln w="6350">
                  <a:noFill/>
                </a:ln>
                <a:solidFill>
                  <a:schemeClr val="bg1"/>
                </a:solidFill>
                <a:latin typeface="+mj-ea"/>
                <a:ea typeface="+mj-ea"/>
                <a:cs typeface="DINPro"/>
              </a:rPr>
              <a:t>ご予約は、お電話・店頭にて</a:t>
            </a:r>
            <a:endParaRPr kumimoji="0" lang="en-US" altLang="ja-JP" sz="800" b="1" kern="0" spc="300" dirty="0">
              <a:ln w="6350">
                <a:noFill/>
              </a:ln>
              <a:solidFill>
                <a:schemeClr val="bg1"/>
              </a:solidFill>
              <a:latin typeface="+mj-ea"/>
              <a:ea typeface="+mj-ea"/>
              <a:cs typeface="DINPro"/>
            </a:endParaRPr>
          </a:p>
        </p:txBody>
      </p:sp>
    </p:spTree>
    <p:extLst>
      <p:ext uri="{BB962C8B-B14F-4D97-AF65-F5344CB8AC3E}">
        <p14:creationId xmlns:p14="http://schemas.microsoft.com/office/powerpoint/2010/main" val="115369219"/>
      </p:ext>
    </p:extLst>
  </p:cSld>
  <p:clrMapOvr>
    <a:masterClrMapping/>
  </p:clrMapOvr>
</p:sld>
</file>

<file path=ppt/theme/theme1.xml><?xml version="1.0" encoding="utf-8"?>
<a:theme xmlns:a="http://schemas.openxmlformats.org/drawingml/2006/main" name="1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1" id="{D14BBAA0-EBDA-4F80-B5E5-6A060B58EB30}" vid="{E91C9F3B-FA2D-4D28-9E30-9B6A997020B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11</Template>
  <TotalTime>0</TotalTime>
  <Words>553</Words>
  <Application>Microsoft Office PowerPoint</Application>
  <PresentationFormat>ユーザー設定</PresentationFormat>
  <Paragraphs>69</Paragraphs>
  <Slides>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HGP明朝E</vt:lpstr>
      <vt:lpstr>HGS明朝B</vt:lpstr>
      <vt:lpstr>HG丸ｺﾞｼｯｸM-PRO</vt:lpstr>
      <vt:lpstr>ＭＳ Ｐゴシック</vt:lpstr>
      <vt:lpstr>游ゴシック</vt:lpstr>
      <vt:lpstr>Arial</vt:lpstr>
      <vt:lpstr>Calibri</vt:lpstr>
      <vt:lpstr>Calibri Light</vt:lpstr>
      <vt:lpstr>11</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2013-07-04T11:22:33Z</dcterms:created>
  <dcterms:modified xsi:type="dcterms:W3CDTF">2022-09-10T13:36:30Z</dcterms:modified>
</cp:coreProperties>
</file>