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011"/>
    <a:srgbClr val="FF8E00"/>
    <a:srgbClr val="912429"/>
    <a:srgbClr val="DE3828"/>
    <a:srgbClr val="FF3300"/>
    <a:srgbClr val="663300"/>
    <a:srgbClr val="FF6699"/>
    <a:srgbClr val="BA6089"/>
    <a:srgbClr val="E73990"/>
    <a:srgbClr val="C369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22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54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284F5BDB-4503-5BF1-6F98-25DCDC6A5C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5CE6E0-07FD-1952-FC75-B024D705B5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3389-B8F0-44DC-894A-A189A216A66F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76B35D-25ED-2600-B069-5DB7136067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3AD83B-4C4D-B55B-F7E8-51CDFBB681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65599-4623-4411-9B14-71F0897545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682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D15BEA45-8B06-C872-C909-1C9002F5E7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E23A9FF6-C361-4385-9A78-5671047588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bject 4">
            <a:extLst>
              <a:ext uri="{FF2B5EF4-FFF2-40B4-BE49-F238E27FC236}">
                <a16:creationId xmlns:a16="http://schemas.microsoft.com/office/drawing/2014/main" id="{719B4B24-EECD-3763-D267-CF663626441B}"/>
              </a:ext>
            </a:extLst>
          </p:cNvPr>
          <p:cNvSpPr txBox="1"/>
          <p:nvPr/>
        </p:nvSpPr>
        <p:spPr>
          <a:xfrm>
            <a:off x="765303" y="3689061"/>
            <a:ext cx="6244968" cy="2784736"/>
          </a:xfrm>
          <a:prstGeom prst="rect">
            <a:avLst/>
          </a:prstGeom>
          <a:effectLst>
            <a:glow rad="254000">
              <a:schemeClr val="tx1"/>
            </a:glow>
          </a:effectLst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9000" kern="0" spc="300" dirty="0">
                <a:ln w="28575">
                  <a:noFill/>
                </a:ln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クリスマス</a:t>
            </a:r>
            <a:endParaRPr kumimoji="0" lang="en-US" altLang="ja-JP" sz="9000" kern="0" spc="300" dirty="0">
              <a:ln w="28575">
                <a:noFill/>
              </a:ln>
              <a:solidFill>
                <a:schemeClr val="bg1"/>
              </a:solidFill>
              <a:effectLst>
                <a:glow rad="63500">
                  <a:schemeClr val="tx1">
                    <a:alpha val="40000"/>
                  </a:schemeClr>
                </a:glow>
              </a:effectLst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9000" kern="0" spc="300" dirty="0">
                <a:ln w="28575">
                  <a:noFill/>
                </a:ln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ケーキ</a:t>
            </a:r>
            <a:endParaRPr kumimoji="0" lang="en-US" altLang="ja-JP" sz="9000" kern="0" spc="300" dirty="0">
              <a:ln w="28575">
                <a:noFill/>
              </a:ln>
              <a:solidFill>
                <a:schemeClr val="bg1"/>
              </a:solidFill>
              <a:effectLst>
                <a:glow rad="63500">
                  <a:schemeClr val="tx1">
                    <a:alpha val="40000"/>
                  </a:schemeClr>
                </a:glow>
              </a:effectLst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111" name="object 4">
            <a:extLst>
              <a:ext uri="{FF2B5EF4-FFF2-40B4-BE49-F238E27FC236}">
                <a16:creationId xmlns:a16="http://schemas.microsoft.com/office/drawing/2014/main" id="{80D9CC66-53C1-242C-35BA-F9D43E2A1879}"/>
              </a:ext>
            </a:extLst>
          </p:cNvPr>
          <p:cNvSpPr txBox="1"/>
          <p:nvPr/>
        </p:nvSpPr>
        <p:spPr>
          <a:xfrm>
            <a:off x="1730864" y="6750833"/>
            <a:ext cx="5279407" cy="93807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6000" b="1" kern="0" spc="300" dirty="0">
                <a:ln w="28575">
                  <a:noFill/>
                </a:ln>
                <a:solidFill>
                  <a:schemeClr val="bg1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  <a:latin typeface="+mj-ea"/>
                <a:ea typeface="+mj-ea"/>
                <a:cs typeface="DINPro"/>
              </a:rPr>
              <a:t>ご予約承り中</a:t>
            </a:r>
            <a:endParaRPr kumimoji="0" lang="en-US" altLang="ja-JP" sz="6000" b="1" kern="0" spc="300" dirty="0">
              <a:ln w="28575">
                <a:noFill/>
              </a:ln>
              <a:solidFill>
                <a:schemeClr val="bg1"/>
              </a:solidFill>
              <a:effectLst>
                <a:glow rad="63500">
                  <a:schemeClr val="tx1">
                    <a:alpha val="40000"/>
                  </a:schemeClr>
                </a:glow>
              </a:effectLst>
              <a:latin typeface="+mj-ea"/>
              <a:ea typeface="+mj-ea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112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HGS明朝B</vt:lpstr>
      <vt:lpstr>HG丸ｺﾞｼｯｸM-PRO</vt:lpstr>
      <vt:lpstr>ＭＳ Ｐゴシック</vt:lpstr>
      <vt:lpstr>游ゴシック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2022-09-10T13:18:41Z</dcterms:modified>
</cp:coreProperties>
</file>