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handoutMasterIdLst>
    <p:handoutMasterId r:id="rId5"/>
  </p:handoutMasterIdLst>
  <p:sldIdLst>
    <p:sldId id="260" r:id="rId2"/>
    <p:sldId id="266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C0011"/>
    <a:srgbClr val="FF8E00"/>
    <a:srgbClr val="912429"/>
    <a:srgbClr val="DE3828"/>
    <a:srgbClr val="FF3300"/>
    <a:srgbClr val="663300"/>
    <a:srgbClr val="FF6699"/>
    <a:srgbClr val="BA6089"/>
    <a:srgbClr val="E73990"/>
    <a:srgbClr val="C369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839" autoAdjust="0"/>
    <p:restoredTop sz="94660"/>
  </p:normalViewPr>
  <p:slideViewPr>
    <p:cSldViewPr snapToGrid="0">
      <p:cViewPr varScale="1">
        <p:scale>
          <a:sx n="65" d="100"/>
          <a:sy n="65" d="100"/>
        </p:scale>
        <p:origin x="2118" y="6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2" d="100"/>
          <a:sy n="72" d="100"/>
        </p:scale>
        <p:origin x="2544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284F5BDB-4503-5BF1-6F98-25DCDC6A5C4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75CE6E0-07FD-1952-FC75-B024D705B52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D53389-B8F0-44DC-894A-A189A216A66F}" type="datetimeFigureOut">
              <a:rPr kumimoji="1" lang="ja-JP" altLang="en-US" smtClean="0"/>
              <a:t>2022/9/11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E176B35D-25ED-2600-B069-5DB71360679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481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33AD83B-4C4D-B55B-F7E8-51CDFBB681E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8100" y="9428163"/>
            <a:ext cx="294481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B65599-4623-4411-9B14-71F0897545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66828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2022/9/11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3FB2B93F-B65C-03FF-A38E-042BE1802E6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09"/>
            <a:ext cx="7775575" cy="10904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9/11/2022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9/11/2022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B3FF4B17-7413-5E54-C12B-D3BCDD80FD0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09"/>
            <a:ext cx="7775575" cy="10904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9/11/2022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469142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E6B50CE1-B2F5-326E-D388-DB020DAC8310}"/>
              </a:ext>
            </a:extLst>
          </p:cNvPr>
          <p:cNvSpPr/>
          <p:nvPr/>
        </p:nvSpPr>
        <p:spPr>
          <a:xfrm>
            <a:off x="4757839" y="7539345"/>
            <a:ext cx="2613896" cy="26480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7" name="正方形/長方形 126">
            <a:extLst>
              <a:ext uri="{FF2B5EF4-FFF2-40B4-BE49-F238E27FC236}">
                <a16:creationId xmlns:a16="http://schemas.microsoft.com/office/drawing/2014/main" id="{DEECEC5D-4E6D-0197-7E38-83A072F6E8C7}"/>
              </a:ext>
            </a:extLst>
          </p:cNvPr>
          <p:cNvSpPr/>
          <p:nvPr/>
        </p:nvSpPr>
        <p:spPr>
          <a:xfrm>
            <a:off x="373796" y="7532216"/>
            <a:ext cx="3941466" cy="24392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AD7931ED-EA96-C7C7-7344-C9EA0D5060F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832" y="439680"/>
            <a:ext cx="5760732" cy="4934722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6A6FB9E6-9C4D-F379-C6CE-F165C30ACB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774" y="440810"/>
            <a:ext cx="5833884" cy="5007874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BACF14D4-DAE7-47D2-F2E8-659207E40C3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614" y="5825191"/>
            <a:ext cx="4035560" cy="429769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549262AD-792F-C934-6F0C-5EB550DABD8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9556" y="3237439"/>
            <a:ext cx="588265" cy="2721870"/>
          </a:xfrm>
          <a:prstGeom prst="rect">
            <a:avLst/>
          </a:prstGeom>
        </p:spPr>
      </p:pic>
      <p:pic>
        <p:nvPicPr>
          <p:cNvPr id="19" name="図 18">
            <a:extLst>
              <a:ext uri="{FF2B5EF4-FFF2-40B4-BE49-F238E27FC236}">
                <a16:creationId xmlns:a16="http://schemas.microsoft.com/office/drawing/2014/main" id="{E8C4884E-6F46-54A0-8D6B-75CDF79C751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2700" y="8811539"/>
            <a:ext cx="2417069" cy="521209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C08B30BD-B217-5DC4-BB3A-8B81C817C8C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4756" y="5130014"/>
            <a:ext cx="1798324" cy="1795276"/>
          </a:xfrm>
          <a:prstGeom prst="rect">
            <a:avLst/>
          </a:prstGeom>
        </p:spPr>
      </p:pic>
      <p:pic>
        <p:nvPicPr>
          <p:cNvPr id="21" name="図 20">
            <a:extLst>
              <a:ext uri="{FF2B5EF4-FFF2-40B4-BE49-F238E27FC236}">
                <a16:creationId xmlns:a16="http://schemas.microsoft.com/office/drawing/2014/main" id="{E4FB4694-843C-C525-C944-2C8640B8C852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9588" y="9423877"/>
            <a:ext cx="2648717" cy="795530"/>
          </a:xfrm>
          <a:prstGeom prst="rect">
            <a:avLst/>
          </a:prstGeom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709BB1E3-C672-8C00-824B-229C60250167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796" y="7923269"/>
            <a:ext cx="3956312" cy="2642621"/>
          </a:xfrm>
          <a:prstGeom prst="rect">
            <a:avLst/>
          </a:prstGeom>
        </p:spPr>
      </p:pic>
      <p:sp>
        <p:nvSpPr>
          <p:cNvPr id="77" name="object 4">
            <a:extLst>
              <a:ext uri="{FF2B5EF4-FFF2-40B4-BE49-F238E27FC236}">
                <a16:creationId xmlns:a16="http://schemas.microsoft.com/office/drawing/2014/main" id="{DF13E7AF-6046-B122-1D74-E0DCA0600A1E}"/>
              </a:ext>
            </a:extLst>
          </p:cNvPr>
          <p:cNvSpPr txBox="1"/>
          <p:nvPr/>
        </p:nvSpPr>
        <p:spPr>
          <a:xfrm>
            <a:off x="448072" y="9751107"/>
            <a:ext cx="2959406" cy="52110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ja-JP" altLang="en-US" sz="2600" kern="0" dirty="0">
                <a:ln w="12700">
                  <a:noFill/>
                </a:ln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  <a:cs typeface="DINPro"/>
              </a:rPr>
              <a:t>パティスリー</a:t>
            </a:r>
            <a:r>
              <a:rPr kumimoji="0" lang="en-US" altLang="ja-JP" sz="2600" kern="0" dirty="0">
                <a:ln w="12700">
                  <a:noFill/>
                </a:ln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  <a:cs typeface="DINPro"/>
              </a:rPr>
              <a:t>ASKUL</a:t>
            </a:r>
          </a:p>
        </p:txBody>
      </p:sp>
      <p:sp>
        <p:nvSpPr>
          <p:cNvPr id="49" name="object 4">
            <a:extLst>
              <a:ext uri="{FF2B5EF4-FFF2-40B4-BE49-F238E27FC236}">
                <a16:creationId xmlns:a16="http://schemas.microsoft.com/office/drawing/2014/main" id="{719B4B24-EECD-3763-D267-CF663626441B}"/>
              </a:ext>
            </a:extLst>
          </p:cNvPr>
          <p:cNvSpPr txBox="1"/>
          <p:nvPr/>
        </p:nvSpPr>
        <p:spPr>
          <a:xfrm>
            <a:off x="779894" y="5661707"/>
            <a:ext cx="4352234" cy="476411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3000" b="1" kern="0" spc="300" dirty="0">
                <a:ln w="28575">
                  <a:noFill/>
                </a:ln>
                <a:latin typeface="HGP明朝B" panose="02020800000000000000" pitchFamily="18" charset="-128"/>
                <a:ea typeface="HGP明朝B" panose="02020800000000000000" pitchFamily="18" charset="-128"/>
                <a:cs typeface="DINPro"/>
              </a:rPr>
              <a:t>三段重　</a:t>
            </a:r>
            <a:r>
              <a:rPr kumimoji="0" lang="en-US" altLang="ja-JP" sz="3000" b="1" kern="0" spc="300" dirty="0">
                <a:ln w="28575">
                  <a:noFill/>
                </a:ln>
                <a:latin typeface="HGP明朝B" panose="02020800000000000000" pitchFamily="18" charset="-128"/>
                <a:ea typeface="HGP明朝B" panose="02020800000000000000" pitchFamily="18" charset="-128"/>
                <a:cs typeface="DINPro"/>
              </a:rPr>
              <a:t>50</a:t>
            </a:r>
            <a:r>
              <a:rPr kumimoji="0" lang="ja-JP" altLang="en-US" sz="3000" b="1" kern="0" spc="300" dirty="0">
                <a:ln w="28575">
                  <a:noFill/>
                </a:ln>
                <a:latin typeface="HGP明朝B" panose="02020800000000000000" pitchFamily="18" charset="-128"/>
                <a:ea typeface="HGP明朝B" panose="02020800000000000000" pitchFamily="18" charset="-128"/>
                <a:cs typeface="DINPro"/>
              </a:rPr>
              <a:t>，</a:t>
            </a:r>
            <a:r>
              <a:rPr kumimoji="0" lang="en-US" altLang="ja-JP" sz="3000" b="1" kern="0" spc="300" dirty="0">
                <a:ln w="28575">
                  <a:noFill/>
                </a:ln>
                <a:latin typeface="HGP明朝B" panose="02020800000000000000" pitchFamily="18" charset="-128"/>
                <a:ea typeface="HGP明朝B" panose="02020800000000000000" pitchFamily="18" charset="-128"/>
                <a:cs typeface="DINPro"/>
              </a:rPr>
              <a:t>000</a:t>
            </a:r>
            <a:r>
              <a:rPr kumimoji="0" lang="ja-JP" altLang="en-US" sz="3000" b="1" kern="0" spc="300" dirty="0">
                <a:ln w="28575">
                  <a:noFill/>
                </a:ln>
                <a:latin typeface="HGP明朝B" panose="02020800000000000000" pitchFamily="18" charset="-128"/>
                <a:ea typeface="HGP明朝B" panose="02020800000000000000" pitchFamily="18" charset="-128"/>
                <a:cs typeface="DINPro"/>
              </a:rPr>
              <a:t>円</a:t>
            </a:r>
            <a:r>
              <a:rPr kumimoji="0" lang="ja-JP" altLang="en-US" sz="1500" b="1" kern="0" spc="300" dirty="0">
                <a:ln w="28575">
                  <a:noFill/>
                </a:ln>
                <a:latin typeface="HGP明朝B" panose="02020800000000000000" pitchFamily="18" charset="-128"/>
                <a:ea typeface="HGP明朝B" panose="02020800000000000000" pitchFamily="18" charset="-128"/>
                <a:cs typeface="DINPro"/>
              </a:rPr>
              <a:t>（税込</a:t>
            </a:r>
            <a:r>
              <a:rPr kumimoji="0" lang="ja-JP" altLang="en-US" sz="1500" b="1" kern="0" spc="300" dirty="0">
                <a:ln w="28575">
                  <a:noFill/>
                </a:ln>
                <a:latin typeface="游ゴシック" panose="020B0400000000000000" pitchFamily="50" charset="-128"/>
                <a:ea typeface="游ゴシック" panose="020B0400000000000000" pitchFamily="50" charset="-128"/>
                <a:cs typeface="DINPro"/>
              </a:rPr>
              <a:t>）</a:t>
            </a:r>
            <a:endParaRPr kumimoji="0" lang="en-US" altLang="ja-JP" sz="1500" b="1" kern="0" spc="300" dirty="0">
              <a:ln w="28575">
                <a:noFill/>
              </a:ln>
              <a:latin typeface="游ゴシック" panose="020B0400000000000000" pitchFamily="50" charset="-128"/>
              <a:ea typeface="游ゴシック" panose="020B0400000000000000" pitchFamily="50" charset="-128"/>
              <a:cs typeface="DINPro"/>
            </a:endParaRPr>
          </a:p>
        </p:txBody>
      </p:sp>
      <p:sp>
        <p:nvSpPr>
          <p:cNvPr id="82" name="object 4">
            <a:extLst>
              <a:ext uri="{FF2B5EF4-FFF2-40B4-BE49-F238E27FC236}">
                <a16:creationId xmlns:a16="http://schemas.microsoft.com/office/drawing/2014/main" id="{0254F79C-3272-79B7-FC7B-E90B3543A589}"/>
              </a:ext>
            </a:extLst>
          </p:cNvPr>
          <p:cNvSpPr txBox="1"/>
          <p:nvPr/>
        </p:nvSpPr>
        <p:spPr>
          <a:xfrm>
            <a:off x="3745654" y="8979593"/>
            <a:ext cx="814307" cy="137857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800" kern="0" spc="300" dirty="0">
                <a:ln w="6350">
                  <a:noFill/>
                </a:ln>
                <a:solidFill>
                  <a:schemeClr val="bg1"/>
                </a:solidFill>
                <a:latin typeface="+mj-ea"/>
                <a:ea typeface="+mj-ea"/>
                <a:cs typeface="DINPro"/>
              </a:rPr>
              <a:t>諸注意</a:t>
            </a:r>
            <a:endParaRPr kumimoji="0" lang="en-US" altLang="ja-JP" sz="800" kern="0" spc="300" dirty="0">
              <a:ln w="6350">
                <a:noFill/>
              </a:ln>
              <a:solidFill>
                <a:schemeClr val="bg1"/>
              </a:solidFill>
              <a:latin typeface="+mj-ea"/>
              <a:ea typeface="+mj-ea"/>
              <a:cs typeface="DINPro"/>
            </a:endParaRPr>
          </a:p>
        </p:txBody>
      </p:sp>
      <p:sp>
        <p:nvSpPr>
          <p:cNvPr id="85" name="object 4">
            <a:extLst>
              <a:ext uri="{FF2B5EF4-FFF2-40B4-BE49-F238E27FC236}">
                <a16:creationId xmlns:a16="http://schemas.microsoft.com/office/drawing/2014/main" id="{0AAC127C-2A2D-8863-2B6D-28E6E3A5B1A5}"/>
              </a:ext>
            </a:extLst>
          </p:cNvPr>
          <p:cNvSpPr txBox="1"/>
          <p:nvPr/>
        </p:nvSpPr>
        <p:spPr>
          <a:xfrm>
            <a:off x="5468808" y="7893897"/>
            <a:ext cx="2193062" cy="399467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2500" kern="0" dirty="0">
                <a:ln w="6350">
                  <a:solidFill>
                    <a:srgbClr val="C00000"/>
                  </a:solidFill>
                </a:ln>
                <a:solidFill>
                  <a:srgbClr val="C00000"/>
                </a:solidFill>
                <a:latin typeface="+mj-ea"/>
                <a:ea typeface="+mj-ea"/>
                <a:cs typeface="DINPro"/>
              </a:rPr>
              <a:t>１２</a:t>
            </a:r>
            <a:r>
              <a:rPr kumimoji="0" lang="ja-JP" altLang="en-US" sz="1500" kern="0" dirty="0">
                <a:ln w="6350">
                  <a:solidFill>
                    <a:srgbClr val="C00000"/>
                  </a:solidFill>
                </a:ln>
                <a:solidFill>
                  <a:srgbClr val="C00000"/>
                </a:solidFill>
                <a:latin typeface="+mj-ea"/>
                <a:ea typeface="+mj-ea"/>
                <a:cs typeface="DINPro"/>
              </a:rPr>
              <a:t>月</a:t>
            </a:r>
            <a:r>
              <a:rPr kumimoji="0" lang="ja-JP" altLang="en-US" sz="2500" kern="0" dirty="0">
                <a:ln w="6350">
                  <a:solidFill>
                    <a:srgbClr val="C00000"/>
                  </a:solidFill>
                </a:ln>
                <a:solidFill>
                  <a:srgbClr val="C00000"/>
                </a:solidFill>
                <a:latin typeface="+mj-ea"/>
                <a:ea typeface="+mj-ea"/>
                <a:cs typeface="DINPro"/>
              </a:rPr>
              <a:t>２０</a:t>
            </a:r>
            <a:r>
              <a:rPr kumimoji="0" lang="ja-JP" altLang="en-US" sz="1500" kern="0" dirty="0">
                <a:ln w="6350">
                  <a:solidFill>
                    <a:srgbClr val="C00000"/>
                  </a:solidFill>
                </a:ln>
                <a:solidFill>
                  <a:srgbClr val="C00000"/>
                </a:solidFill>
                <a:latin typeface="+mj-ea"/>
                <a:ea typeface="+mj-ea"/>
                <a:cs typeface="DINPro"/>
              </a:rPr>
              <a:t>日（日）まで</a:t>
            </a:r>
            <a:endParaRPr kumimoji="0" lang="en-US" altLang="ja-JP" sz="1500" kern="0" dirty="0">
              <a:ln w="6350">
                <a:solidFill>
                  <a:srgbClr val="C00000"/>
                </a:solidFill>
              </a:ln>
              <a:solidFill>
                <a:srgbClr val="C00000"/>
              </a:solidFill>
              <a:latin typeface="+mj-ea"/>
              <a:ea typeface="+mj-ea"/>
              <a:cs typeface="DINPro"/>
            </a:endParaRPr>
          </a:p>
        </p:txBody>
      </p:sp>
      <p:sp>
        <p:nvSpPr>
          <p:cNvPr id="25" name="object 4">
            <a:extLst>
              <a:ext uri="{FF2B5EF4-FFF2-40B4-BE49-F238E27FC236}">
                <a16:creationId xmlns:a16="http://schemas.microsoft.com/office/drawing/2014/main" id="{5D15D2D5-4FBB-25FB-6EF1-72CCCD6ABB8F}"/>
              </a:ext>
            </a:extLst>
          </p:cNvPr>
          <p:cNvSpPr txBox="1"/>
          <p:nvPr/>
        </p:nvSpPr>
        <p:spPr>
          <a:xfrm>
            <a:off x="4915543" y="6719191"/>
            <a:ext cx="736797" cy="461023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800" kern="0" spc="300" dirty="0">
                <a:ln w="28575">
                  <a:noFill/>
                </a:ln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  <a:cs typeface="DINPro"/>
              </a:rPr>
              <a:t>限定</a:t>
            </a:r>
            <a:endParaRPr kumimoji="0" lang="en-US" altLang="ja-JP" sz="800" kern="0" spc="300" dirty="0">
              <a:ln w="28575">
                <a:noFill/>
              </a:ln>
              <a:solidFill>
                <a:schemeClr val="bg1"/>
              </a:solidFill>
              <a:latin typeface="HGS明朝B" panose="02020800000000000000" pitchFamily="18" charset="-128"/>
              <a:ea typeface="HGS明朝B" panose="02020800000000000000" pitchFamily="18" charset="-128"/>
              <a:cs typeface="DINPro"/>
            </a:endParaRPr>
          </a:p>
          <a:p>
            <a:pPr algn="ctr" defTabSz="914400"/>
            <a:r>
              <a:rPr kumimoji="0" lang="en-US" altLang="ja-JP" sz="1300" kern="0" spc="300" dirty="0">
                <a:ln w="28575">
                  <a:noFill/>
                </a:ln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  <a:cs typeface="DINPro"/>
              </a:rPr>
              <a:t>300</a:t>
            </a:r>
          </a:p>
          <a:p>
            <a:pPr algn="ctr" defTabSz="914400"/>
            <a:r>
              <a:rPr kumimoji="0" lang="ja-JP" altLang="en-US" sz="800" kern="0" spc="300" dirty="0">
                <a:ln w="28575">
                  <a:noFill/>
                </a:ln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  <a:cs typeface="DINPro"/>
              </a:rPr>
              <a:t>台</a:t>
            </a:r>
            <a:endParaRPr kumimoji="0" lang="en-US" altLang="ja-JP" sz="800" kern="0" spc="300" dirty="0">
              <a:ln w="28575">
                <a:noFill/>
              </a:ln>
              <a:solidFill>
                <a:schemeClr val="bg1"/>
              </a:solidFill>
              <a:latin typeface="HGS明朝B" panose="02020800000000000000" pitchFamily="18" charset="-128"/>
              <a:ea typeface="HGS明朝B" panose="02020800000000000000" pitchFamily="18" charset="-128"/>
              <a:cs typeface="DINPro"/>
            </a:endParaRPr>
          </a:p>
        </p:txBody>
      </p:sp>
      <p:sp>
        <p:nvSpPr>
          <p:cNvPr id="76" name="object 4">
            <a:extLst>
              <a:ext uri="{FF2B5EF4-FFF2-40B4-BE49-F238E27FC236}">
                <a16:creationId xmlns:a16="http://schemas.microsoft.com/office/drawing/2014/main" id="{04078E09-98E6-3604-C310-A7F922247D80}"/>
              </a:ext>
            </a:extLst>
          </p:cNvPr>
          <p:cNvSpPr txBox="1"/>
          <p:nvPr/>
        </p:nvSpPr>
        <p:spPr>
          <a:xfrm>
            <a:off x="513342" y="10328676"/>
            <a:ext cx="2959406" cy="228972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ja-JP" altLang="en-US" sz="1100" kern="0" dirty="0">
                <a:ln w="12700">
                  <a:noFill/>
                </a:ln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  <a:cs typeface="DINPro"/>
              </a:rPr>
              <a:t>〒</a:t>
            </a:r>
            <a:r>
              <a:rPr kumimoji="0" lang="en-US" altLang="ja-JP" sz="1100" kern="0" dirty="0">
                <a:ln w="12700">
                  <a:noFill/>
                </a:ln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  <a:cs typeface="DINPro"/>
              </a:rPr>
              <a:t>000-0000</a:t>
            </a:r>
            <a:r>
              <a:rPr kumimoji="0" lang="ja-JP" altLang="en-US" sz="1100" kern="0" dirty="0">
                <a:ln w="12700">
                  <a:noFill/>
                </a:ln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  <a:cs typeface="DINPro"/>
              </a:rPr>
              <a:t>　〇〇県〇〇市明日来町</a:t>
            </a:r>
            <a:r>
              <a:rPr kumimoji="0" lang="en-US" altLang="ja-JP" sz="1100" kern="0" dirty="0">
                <a:ln w="12700">
                  <a:noFill/>
                </a:ln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  <a:cs typeface="DINPro"/>
              </a:rPr>
              <a:t>1-1-1</a:t>
            </a:r>
          </a:p>
        </p:txBody>
      </p:sp>
      <p:sp>
        <p:nvSpPr>
          <p:cNvPr id="80" name="object 4">
            <a:extLst>
              <a:ext uri="{FF2B5EF4-FFF2-40B4-BE49-F238E27FC236}">
                <a16:creationId xmlns:a16="http://schemas.microsoft.com/office/drawing/2014/main" id="{D52A8997-49EE-0B5C-1D68-81D8BE51C4AD}"/>
              </a:ext>
            </a:extLst>
          </p:cNvPr>
          <p:cNvSpPr txBox="1"/>
          <p:nvPr/>
        </p:nvSpPr>
        <p:spPr>
          <a:xfrm>
            <a:off x="4941906" y="9388396"/>
            <a:ext cx="2350112" cy="399467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en-US" altLang="ja-JP" sz="1500" kern="0" dirty="0">
                <a:ln w="6350">
                  <a:solidFill>
                    <a:schemeClr val="tx1"/>
                  </a:solidFill>
                </a:ln>
                <a:latin typeface="+mj-ea"/>
                <a:ea typeface="+mj-ea"/>
                <a:cs typeface="DINPro"/>
              </a:rPr>
              <a:t>TEL..</a:t>
            </a:r>
            <a:r>
              <a:rPr kumimoji="0" lang="en-US" altLang="ja-JP" sz="2500" kern="0" dirty="0">
                <a:ln w="6350">
                  <a:solidFill>
                    <a:schemeClr val="tx1"/>
                  </a:solidFill>
                </a:ln>
                <a:latin typeface="+mj-ea"/>
                <a:ea typeface="+mj-ea"/>
                <a:cs typeface="DINPro"/>
              </a:rPr>
              <a:t>03-0000-0000</a:t>
            </a:r>
            <a:endParaRPr kumimoji="0" lang="en-US" altLang="ja-JP" sz="1500" kern="0" dirty="0">
              <a:ln w="6350">
                <a:solidFill>
                  <a:schemeClr val="tx1"/>
                </a:solidFill>
              </a:ln>
              <a:latin typeface="+mj-ea"/>
              <a:ea typeface="+mj-ea"/>
              <a:cs typeface="DINPro"/>
            </a:endParaRPr>
          </a:p>
        </p:txBody>
      </p:sp>
      <p:sp>
        <p:nvSpPr>
          <p:cNvPr id="131" name="object 4">
            <a:extLst>
              <a:ext uri="{FF2B5EF4-FFF2-40B4-BE49-F238E27FC236}">
                <a16:creationId xmlns:a16="http://schemas.microsoft.com/office/drawing/2014/main" id="{02EC3BE4-FDBA-4CC3-C1B7-8667025E0FDF}"/>
              </a:ext>
            </a:extLst>
          </p:cNvPr>
          <p:cNvSpPr txBox="1"/>
          <p:nvPr/>
        </p:nvSpPr>
        <p:spPr>
          <a:xfrm>
            <a:off x="1769280" y="7528221"/>
            <a:ext cx="1794303" cy="18402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1100" kern="0" spc="300" dirty="0">
                <a:ln w="6350">
                  <a:noFill/>
                </a:ln>
                <a:solidFill>
                  <a:schemeClr val="bg1"/>
                </a:solidFill>
                <a:latin typeface="+mj-ea"/>
                <a:ea typeface="+mj-ea"/>
                <a:cs typeface="DINPro"/>
              </a:rPr>
              <a:t>お申し込み用紙</a:t>
            </a:r>
            <a:endParaRPr kumimoji="0" lang="en-US" altLang="ja-JP" sz="1100" kern="0" spc="300" dirty="0">
              <a:ln w="6350">
                <a:noFill/>
              </a:ln>
              <a:solidFill>
                <a:schemeClr val="bg1"/>
              </a:solidFill>
              <a:latin typeface="+mj-ea"/>
              <a:ea typeface="+mj-ea"/>
              <a:cs typeface="DINPro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3BD08013-13A3-0F7F-DC70-EECF527F7368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5298" y="434636"/>
            <a:ext cx="542545" cy="2633477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A2497490-ACEC-DAB0-E14C-7842A4834D6C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8312" y="320091"/>
            <a:ext cx="2551181" cy="5138938"/>
          </a:xfrm>
          <a:prstGeom prst="rect">
            <a:avLst/>
          </a:prstGeom>
        </p:spPr>
      </p:pic>
      <p:sp>
        <p:nvSpPr>
          <p:cNvPr id="23" name="object 4">
            <a:extLst>
              <a:ext uri="{FF2B5EF4-FFF2-40B4-BE49-F238E27FC236}">
                <a16:creationId xmlns:a16="http://schemas.microsoft.com/office/drawing/2014/main" id="{47756FF7-A0E7-E936-1529-244F336578A2}"/>
              </a:ext>
            </a:extLst>
          </p:cNvPr>
          <p:cNvSpPr txBox="1"/>
          <p:nvPr/>
        </p:nvSpPr>
        <p:spPr>
          <a:xfrm>
            <a:off x="5051697" y="5667186"/>
            <a:ext cx="2004442" cy="69185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2200" b="1" kern="0" dirty="0">
                <a:ln w="28575">
                  <a:noFill/>
                </a:ln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DINPro"/>
              </a:rPr>
              <a:t>ご予約締切</a:t>
            </a:r>
            <a:endParaRPr kumimoji="0" lang="en-US" altLang="ja-JP" sz="2200" b="1" kern="0" dirty="0">
              <a:ln w="28575">
                <a:noFill/>
              </a:ln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DINPro"/>
            </a:endParaRPr>
          </a:p>
          <a:p>
            <a:pPr algn="ctr" defTabSz="914400"/>
            <a:r>
              <a:rPr kumimoji="0" lang="en-US" altLang="ja-JP" sz="2200" b="1" kern="0" dirty="0">
                <a:ln w="28575">
                  <a:noFill/>
                </a:ln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DINPro"/>
              </a:rPr>
              <a:t>12</a:t>
            </a:r>
            <a:r>
              <a:rPr kumimoji="0" lang="ja-JP" altLang="en-US" sz="1500" b="1" kern="0" dirty="0">
                <a:ln w="28575">
                  <a:noFill/>
                </a:ln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DINPro"/>
              </a:rPr>
              <a:t>月</a:t>
            </a:r>
            <a:r>
              <a:rPr kumimoji="0" lang="en-US" altLang="ja-JP" sz="2200" b="1" kern="0" dirty="0">
                <a:ln w="28575">
                  <a:noFill/>
                </a:ln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DINPro"/>
              </a:rPr>
              <a:t>20</a:t>
            </a:r>
            <a:r>
              <a:rPr kumimoji="0" lang="ja-JP" altLang="en-US" sz="1500" b="1" kern="0" dirty="0">
                <a:ln w="28575">
                  <a:noFill/>
                </a:ln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DINPro"/>
              </a:rPr>
              <a:t>日（日）</a:t>
            </a:r>
            <a:endParaRPr kumimoji="0" lang="en-US" altLang="ja-JP" sz="1500" b="1" kern="0" dirty="0">
              <a:ln w="28575">
                <a:noFill/>
              </a:ln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DINPro"/>
            </a:endParaRPr>
          </a:p>
        </p:txBody>
      </p:sp>
      <p:sp>
        <p:nvSpPr>
          <p:cNvPr id="28" name="object 4">
            <a:extLst>
              <a:ext uri="{FF2B5EF4-FFF2-40B4-BE49-F238E27FC236}">
                <a16:creationId xmlns:a16="http://schemas.microsoft.com/office/drawing/2014/main" id="{0D53C0ED-389A-236B-FA91-DA86C5266793}"/>
              </a:ext>
            </a:extLst>
          </p:cNvPr>
          <p:cNvSpPr txBox="1"/>
          <p:nvPr/>
        </p:nvSpPr>
        <p:spPr>
          <a:xfrm>
            <a:off x="551116" y="6418839"/>
            <a:ext cx="4653643" cy="539121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ja-JP" altLang="en-US" sz="1200" kern="0" spc="300" dirty="0">
                <a:ln w="28575">
                  <a:noFill/>
                </a:ln>
                <a:latin typeface="HGP明朝B" panose="02020800000000000000" pitchFamily="18" charset="-128"/>
                <a:ea typeface="HGP明朝B" panose="02020800000000000000" pitchFamily="18" charset="-128"/>
                <a:cs typeface="DINPro"/>
              </a:rPr>
              <a:t>厳選した素材の味を活かした自慢のおせちを囲み</a:t>
            </a:r>
            <a:endParaRPr kumimoji="0" lang="en-US" altLang="ja-JP" sz="1200" kern="0" spc="300" dirty="0">
              <a:ln w="28575">
                <a:noFill/>
              </a:ln>
              <a:latin typeface="HGP明朝B" panose="02020800000000000000" pitchFamily="18" charset="-128"/>
              <a:ea typeface="HGP明朝B" panose="02020800000000000000" pitchFamily="18" charset="-128"/>
              <a:cs typeface="DINPro"/>
            </a:endParaRPr>
          </a:p>
          <a:p>
            <a:pPr defTabSz="914400">
              <a:lnSpc>
                <a:spcPct val="150000"/>
              </a:lnSpc>
            </a:pPr>
            <a:r>
              <a:rPr kumimoji="0" lang="ja-JP" altLang="en-US" sz="1200" kern="0" spc="300" dirty="0">
                <a:ln w="28575">
                  <a:noFill/>
                </a:ln>
                <a:latin typeface="HGP明朝B" panose="02020800000000000000" pitchFamily="18" charset="-128"/>
                <a:ea typeface="HGP明朝B" panose="02020800000000000000" pitchFamily="18" charset="-128"/>
                <a:cs typeface="DINPro"/>
              </a:rPr>
              <a:t>笑顔で新しい年のひとときをお過ごしください。</a:t>
            </a:r>
            <a:endParaRPr kumimoji="0" lang="en-US" altLang="ja-JP" sz="1200" kern="0" spc="300" dirty="0">
              <a:ln w="28575">
                <a:noFill/>
              </a:ln>
              <a:latin typeface="游ゴシック" panose="020B0400000000000000" pitchFamily="50" charset="-128"/>
              <a:ea typeface="游ゴシック" panose="020B0400000000000000" pitchFamily="50" charset="-128"/>
              <a:cs typeface="DINPro"/>
            </a:endParaRPr>
          </a:p>
        </p:txBody>
      </p:sp>
      <p:sp>
        <p:nvSpPr>
          <p:cNvPr id="32" name="object 4">
            <a:extLst>
              <a:ext uri="{FF2B5EF4-FFF2-40B4-BE49-F238E27FC236}">
                <a16:creationId xmlns:a16="http://schemas.microsoft.com/office/drawing/2014/main" id="{4412226E-15B4-6703-07C5-6977B8DB0D27}"/>
              </a:ext>
            </a:extLst>
          </p:cNvPr>
          <p:cNvSpPr txBox="1"/>
          <p:nvPr/>
        </p:nvSpPr>
        <p:spPr>
          <a:xfrm>
            <a:off x="4915544" y="7558011"/>
            <a:ext cx="2492300" cy="18402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1100" kern="0" dirty="0">
                <a:ln w="6350">
                  <a:noFill/>
                </a:ln>
                <a:solidFill>
                  <a:schemeClr val="bg1"/>
                </a:solidFill>
                <a:latin typeface="+mj-ea"/>
                <a:ea typeface="+mj-ea"/>
                <a:cs typeface="DINPro"/>
              </a:rPr>
              <a:t>ご予約は、店頭・お電話・</a:t>
            </a:r>
            <a:r>
              <a:rPr kumimoji="0" lang="en-US" altLang="ja-JP" sz="1100" kern="0" dirty="0">
                <a:ln w="6350">
                  <a:noFill/>
                </a:ln>
                <a:solidFill>
                  <a:schemeClr val="bg1"/>
                </a:solidFill>
                <a:latin typeface="+mj-ea"/>
                <a:ea typeface="+mj-ea"/>
                <a:cs typeface="DINPro"/>
              </a:rPr>
              <a:t>FAX</a:t>
            </a:r>
            <a:r>
              <a:rPr kumimoji="0" lang="ja-JP" altLang="en-US" sz="1100" kern="0" dirty="0">
                <a:ln w="6350">
                  <a:noFill/>
                </a:ln>
                <a:solidFill>
                  <a:schemeClr val="bg1"/>
                </a:solidFill>
                <a:latin typeface="+mj-ea"/>
                <a:ea typeface="+mj-ea"/>
                <a:cs typeface="DINPro"/>
              </a:rPr>
              <a:t>で承ります</a:t>
            </a:r>
            <a:endParaRPr kumimoji="0" lang="en-US" altLang="ja-JP" sz="1100" kern="0" dirty="0">
              <a:ln w="6350">
                <a:noFill/>
              </a:ln>
              <a:solidFill>
                <a:schemeClr val="bg1"/>
              </a:solidFill>
              <a:latin typeface="+mj-ea"/>
              <a:ea typeface="+mj-ea"/>
              <a:cs typeface="DINPro"/>
            </a:endParaRPr>
          </a:p>
        </p:txBody>
      </p:sp>
      <p:sp>
        <p:nvSpPr>
          <p:cNvPr id="34" name="object 4">
            <a:extLst>
              <a:ext uri="{FF2B5EF4-FFF2-40B4-BE49-F238E27FC236}">
                <a16:creationId xmlns:a16="http://schemas.microsoft.com/office/drawing/2014/main" id="{6F4FE1E9-6CBC-CB59-BAF0-8A9CA0FED899}"/>
              </a:ext>
            </a:extLst>
          </p:cNvPr>
          <p:cNvSpPr txBox="1"/>
          <p:nvPr/>
        </p:nvSpPr>
        <p:spPr>
          <a:xfrm>
            <a:off x="425774" y="7949987"/>
            <a:ext cx="874419" cy="353301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1100" kern="0" dirty="0">
                <a:ln w="6350">
                  <a:noFill/>
                </a:ln>
                <a:latin typeface="+mj-ea"/>
                <a:ea typeface="+mj-ea"/>
                <a:cs typeface="DINPro"/>
              </a:rPr>
              <a:t>商品お渡し</a:t>
            </a:r>
            <a:endParaRPr kumimoji="0" lang="en-US" altLang="ja-JP" sz="1100" kern="0" dirty="0">
              <a:ln w="6350">
                <a:noFill/>
              </a:ln>
              <a:latin typeface="+mj-ea"/>
              <a:ea typeface="+mj-ea"/>
              <a:cs typeface="DINPro"/>
            </a:endParaRPr>
          </a:p>
          <a:p>
            <a:pPr defTabSz="914400"/>
            <a:r>
              <a:rPr kumimoji="0" lang="ja-JP" altLang="en-US" sz="1100" kern="0" dirty="0">
                <a:ln w="6350">
                  <a:noFill/>
                </a:ln>
                <a:latin typeface="+mj-ea"/>
                <a:ea typeface="+mj-ea"/>
                <a:cs typeface="DINPro"/>
              </a:rPr>
              <a:t>予定日時</a:t>
            </a:r>
            <a:endParaRPr kumimoji="0" lang="en-US" altLang="ja-JP" sz="1100" kern="0" dirty="0">
              <a:ln w="6350">
                <a:noFill/>
              </a:ln>
              <a:latin typeface="+mj-ea"/>
              <a:ea typeface="+mj-ea"/>
              <a:cs typeface="DINPro"/>
            </a:endParaRPr>
          </a:p>
        </p:txBody>
      </p:sp>
      <p:sp>
        <p:nvSpPr>
          <p:cNvPr id="40" name="object 4">
            <a:extLst>
              <a:ext uri="{FF2B5EF4-FFF2-40B4-BE49-F238E27FC236}">
                <a16:creationId xmlns:a16="http://schemas.microsoft.com/office/drawing/2014/main" id="{1579B88C-B33A-653F-3C3E-2A9A8FFB35B2}"/>
              </a:ext>
            </a:extLst>
          </p:cNvPr>
          <p:cNvSpPr txBox="1"/>
          <p:nvPr/>
        </p:nvSpPr>
        <p:spPr>
          <a:xfrm>
            <a:off x="433324" y="8403926"/>
            <a:ext cx="874419" cy="18402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1100" kern="0" dirty="0">
                <a:ln w="6350">
                  <a:noFill/>
                </a:ln>
                <a:latin typeface="+mj-ea"/>
                <a:ea typeface="+mj-ea"/>
                <a:cs typeface="DINPro"/>
              </a:rPr>
              <a:t>お名前</a:t>
            </a:r>
            <a:endParaRPr kumimoji="0" lang="en-US" altLang="ja-JP" sz="1100" kern="0" dirty="0">
              <a:ln w="6350">
                <a:noFill/>
              </a:ln>
              <a:latin typeface="+mj-ea"/>
              <a:ea typeface="+mj-ea"/>
              <a:cs typeface="DINPro"/>
            </a:endParaRPr>
          </a:p>
        </p:txBody>
      </p:sp>
      <p:sp>
        <p:nvSpPr>
          <p:cNvPr id="42" name="object 4">
            <a:extLst>
              <a:ext uri="{FF2B5EF4-FFF2-40B4-BE49-F238E27FC236}">
                <a16:creationId xmlns:a16="http://schemas.microsoft.com/office/drawing/2014/main" id="{CCCF8099-BB1C-12D8-8510-FCB33FEE9C19}"/>
              </a:ext>
            </a:extLst>
          </p:cNvPr>
          <p:cNvSpPr txBox="1"/>
          <p:nvPr/>
        </p:nvSpPr>
        <p:spPr>
          <a:xfrm>
            <a:off x="448084" y="8866942"/>
            <a:ext cx="657691" cy="18402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1100" kern="0" dirty="0">
                <a:ln w="6350">
                  <a:noFill/>
                </a:ln>
                <a:latin typeface="+mj-ea"/>
                <a:ea typeface="+mj-ea"/>
                <a:cs typeface="DINPro"/>
              </a:rPr>
              <a:t>ご住所</a:t>
            </a:r>
            <a:endParaRPr kumimoji="0" lang="en-US" altLang="ja-JP" sz="1100" kern="0" dirty="0">
              <a:ln w="6350">
                <a:noFill/>
              </a:ln>
              <a:latin typeface="+mj-ea"/>
              <a:ea typeface="+mj-ea"/>
              <a:cs typeface="DINPro"/>
            </a:endParaRPr>
          </a:p>
        </p:txBody>
      </p:sp>
      <p:sp>
        <p:nvSpPr>
          <p:cNvPr id="44" name="object 4">
            <a:extLst>
              <a:ext uri="{FF2B5EF4-FFF2-40B4-BE49-F238E27FC236}">
                <a16:creationId xmlns:a16="http://schemas.microsoft.com/office/drawing/2014/main" id="{1F03E583-420D-DFE0-F476-22BBED1A423E}"/>
              </a:ext>
            </a:extLst>
          </p:cNvPr>
          <p:cNvSpPr txBox="1"/>
          <p:nvPr/>
        </p:nvSpPr>
        <p:spPr>
          <a:xfrm>
            <a:off x="462832" y="9821642"/>
            <a:ext cx="874419" cy="18402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1100" kern="0" dirty="0">
                <a:ln w="6350">
                  <a:noFill/>
                </a:ln>
                <a:latin typeface="+mj-ea"/>
                <a:ea typeface="+mj-ea"/>
                <a:cs typeface="DINPro"/>
              </a:rPr>
              <a:t>注文個数</a:t>
            </a:r>
            <a:endParaRPr kumimoji="0" lang="en-US" altLang="ja-JP" sz="1100" kern="0" dirty="0">
              <a:ln w="6350">
                <a:noFill/>
              </a:ln>
              <a:latin typeface="+mj-ea"/>
              <a:ea typeface="+mj-ea"/>
              <a:cs typeface="DINPro"/>
            </a:endParaRPr>
          </a:p>
        </p:txBody>
      </p:sp>
      <p:sp>
        <p:nvSpPr>
          <p:cNvPr id="46" name="object 4">
            <a:extLst>
              <a:ext uri="{FF2B5EF4-FFF2-40B4-BE49-F238E27FC236}">
                <a16:creationId xmlns:a16="http://schemas.microsoft.com/office/drawing/2014/main" id="{A608DDCC-68F2-CFD2-645A-A53E0532D34C}"/>
              </a:ext>
            </a:extLst>
          </p:cNvPr>
          <p:cNvSpPr txBox="1"/>
          <p:nvPr/>
        </p:nvSpPr>
        <p:spPr>
          <a:xfrm>
            <a:off x="1566535" y="8085592"/>
            <a:ext cx="1997048" cy="18402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1100" kern="0" dirty="0">
                <a:ln w="6350">
                  <a:noFill/>
                </a:ln>
                <a:latin typeface="+mj-ea"/>
                <a:ea typeface="+mj-ea"/>
                <a:cs typeface="DINPro"/>
              </a:rPr>
              <a:t>月　　　　　　　日　　　　　　　　　時</a:t>
            </a:r>
            <a:endParaRPr kumimoji="0" lang="en-US" altLang="ja-JP" sz="1100" kern="0" dirty="0">
              <a:ln w="6350">
                <a:noFill/>
              </a:ln>
              <a:latin typeface="+mj-ea"/>
              <a:ea typeface="+mj-ea"/>
              <a:cs typeface="DINPro"/>
            </a:endParaRPr>
          </a:p>
        </p:txBody>
      </p:sp>
      <p:sp>
        <p:nvSpPr>
          <p:cNvPr id="50" name="object 4">
            <a:extLst>
              <a:ext uri="{FF2B5EF4-FFF2-40B4-BE49-F238E27FC236}">
                <a16:creationId xmlns:a16="http://schemas.microsoft.com/office/drawing/2014/main" id="{80DBC4FB-E152-7684-D1D3-DE3055CA5E87}"/>
              </a:ext>
            </a:extLst>
          </p:cNvPr>
          <p:cNvSpPr txBox="1"/>
          <p:nvPr/>
        </p:nvSpPr>
        <p:spPr>
          <a:xfrm>
            <a:off x="3745654" y="7966987"/>
            <a:ext cx="718314" cy="353301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1100" kern="0" dirty="0">
                <a:ln w="6350">
                  <a:noFill/>
                </a:ln>
                <a:latin typeface="+mj-ea"/>
                <a:ea typeface="+mj-ea"/>
                <a:cs typeface="DINPro"/>
              </a:rPr>
              <a:t>□お渡し</a:t>
            </a:r>
            <a:endParaRPr kumimoji="0" lang="en-US" altLang="ja-JP" sz="1100" kern="0" dirty="0">
              <a:ln w="6350">
                <a:noFill/>
              </a:ln>
              <a:latin typeface="+mj-ea"/>
              <a:ea typeface="+mj-ea"/>
              <a:cs typeface="DINPro"/>
            </a:endParaRPr>
          </a:p>
          <a:p>
            <a:pPr defTabSz="914400"/>
            <a:r>
              <a:rPr kumimoji="0" lang="ja-JP" altLang="en-US" sz="1100" kern="0" dirty="0">
                <a:ln w="6350">
                  <a:noFill/>
                </a:ln>
                <a:latin typeface="+mj-ea"/>
                <a:ea typeface="+mj-ea"/>
                <a:cs typeface="DINPro"/>
              </a:rPr>
              <a:t>□配達</a:t>
            </a:r>
            <a:endParaRPr kumimoji="0" lang="en-US" altLang="ja-JP" sz="1100" kern="0" dirty="0">
              <a:ln w="6350">
                <a:noFill/>
              </a:ln>
              <a:latin typeface="+mj-ea"/>
              <a:ea typeface="+mj-ea"/>
              <a:cs typeface="DINPro"/>
            </a:endParaRPr>
          </a:p>
        </p:txBody>
      </p:sp>
      <p:sp>
        <p:nvSpPr>
          <p:cNvPr id="52" name="object 4">
            <a:extLst>
              <a:ext uri="{FF2B5EF4-FFF2-40B4-BE49-F238E27FC236}">
                <a16:creationId xmlns:a16="http://schemas.microsoft.com/office/drawing/2014/main" id="{14129059-9B1B-05A6-F54B-0DBB774B1EF8}"/>
              </a:ext>
            </a:extLst>
          </p:cNvPr>
          <p:cNvSpPr txBox="1"/>
          <p:nvPr/>
        </p:nvSpPr>
        <p:spPr>
          <a:xfrm>
            <a:off x="2557394" y="8412386"/>
            <a:ext cx="424268" cy="18402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en-US" altLang="ja-JP" sz="1100" kern="0" dirty="0">
                <a:ln w="6350">
                  <a:noFill/>
                </a:ln>
                <a:latin typeface="+mj-ea"/>
                <a:ea typeface="+mj-ea"/>
                <a:cs typeface="DINPro"/>
              </a:rPr>
              <a:t>TEL</a:t>
            </a:r>
          </a:p>
        </p:txBody>
      </p:sp>
      <p:sp>
        <p:nvSpPr>
          <p:cNvPr id="54" name="object 4">
            <a:extLst>
              <a:ext uri="{FF2B5EF4-FFF2-40B4-BE49-F238E27FC236}">
                <a16:creationId xmlns:a16="http://schemas.microsoft.com/office/drawing/2014/main" id="{56DF29C7-BE2B-7E80-5FD5-0FFA225E38C6}"/>
              </a:ext>
            </a:extLst>
          </p:cNvPr>
          <p:cNvSpPr txBox="1"/>
          <p:nvPr/>
        </p:nvSpPr>
        <p:spPr>
          <a:xfrm>
            <a:off x="3949957" y="10197583"/>
            <a:ext cx="445836" cy="245579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1500" kern="0" dirty="0">
                <a:ln w="6350">
                  <a:noFill/>
                </a:ln>
                <a:latin typeface="+mj-ea"/>
                <a:ea typeface="+mj-ea"/>
                <a:cs typeface="DINPro"/>
              </a:rPr>
              <a:t>個</a:t>
            </a:r>
            <a:endParaRPr kumimoji="0" lang="en-US" altLang="ja-JP" sz="1500" kern="0" dirty="0">
              <a:ln w="6350">
                <a:noFill/>
              </a:ln>
              <a:latin typeface="+mj-ea"/>
              <a:ea typeface="+mj-ea"/>
              <a:cs typeface="DINPro"/>
            </a:endParaRPr>
          </a:p>
        </p:txBody>
      </p:sp>
      <p:sp>
        <p:nvSpPr>
          <p:cNvPr id="56" name="object 4">
            <a:extLst>
              <a:ext uri="{FF2B5EF4-FFF2-40B4-BE49-F238E27FC236}">
                <a16:creationId xmlns:a16="http://schemas.microsoft.com/office/drawing/2014/main" id="{F165786F-CBE6-2BC5-C23A-4106965F0AC5}"/>
              </a:ext>
            </a:extLst>
          </p:cNvPr>
          <p:cNvSpPr txBox="1"/>
          <p:nvPr/>
        </p:nvSpPr>
        <p:spPr>
          <a:xfrm>
            <a:off x="5508904" y="8296204"/>
            <a:ext cx="2193062" cy="399467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2500" kern="0" dirty="0">
                <a:ln w="6350">
                  <a:solidFill>
                    <a:srgbClr val="C00000"/>
                  </a:solidFill>
                </a:ln>
                <a:solidFill>
                  <a:srgbClr val="C00000"/>
                </a:solidFill>
                <a:latin typeface="+mj-ea"/>
                <a:ea typeface="+mj-ea"/>
                <a:cs typeface="DINPro"/>
              </a:rPr>
              <a:t>１２</a:t>
            </a:r>
            <a:r>
              <a:rPr kumimoji="0" lang="ja-JP" altLang="en-US" sz="1500" kern="0" dirty="0">
                <a:ln w="6350">
                  <a:solidFill>
                    <a:srgbClr val="C00000"/>
                  </a:solidFill>
                </a:ln>
                <a:solidFill>
                  <a:srgbClr val="C00000"/>
                </a:solidFill>
                <a:latin typeface="+mj-ea"/>
                <a:ea typeface="+mj-ea"/>
                <a:cs typeface="DINPro"/>
              </a:rPr>
              <a:t>月</a:t>
            </a:r>
            <a:r>
              <a:rPr kumimoji="0" lang="ja-JP" altLang="en-US" sz="2500" kern="0" dirty="0">
                <a:ln w="6350">
                  <a:solidFill>
                    <a:srgbClr val="C00000"/>
                  </a:solidFill>
                </a:ln>
                <a:solidFill>
                  <a:srgbClr val="C00000"/>
                </a:solidFill>
                <a:latin typeface="+mj-ea"/>
                <a:ea typeface="+mj-ea"/>
                <a:cs typeface="DINPro"/>
              </a:rPr>
              <a:t>３１</a:t>
            </a:r>
            <a:r>
              <a:rPr kumimoji="0" lang="ja-JP" altLang="en-US" sz="1500" kern="0" dirty="0">
                <a:ln w="6350">
                  <a:solidFill>
                    <a:srgbClr val="C00000"/>
                  </a:solidFill>
                </a:ln>
                <a:solidFill>
                  <a:srgbClr val="C00000"/>
                </a:solidFill>
                <a:latin typeface="+mj-ea"/>
                <a:ea typeface="+mj-ea"/>
                <a:cs typeface="DINPro"/>
              </a:rPr>
              <a:t>日（日）</a:t>
            </a:r>
            <a:endParaRPr kumimoji="0" lang="en-US" altLang="ja-JP" sz="1500" kern="0" dirty="0">
              <a:ln w="6350">
                <a:solidFill>
                  <a:srgbClr val="C00000"/>
                </a:solidFill>
              </a:ln>
              <a:solidFill>
                <a:srgbClr val="C00000"/>
              </a:solidFill>
              <a:latin typeface="+mj-ea"/>
              <a:ea typeface="+mj-ea"/>
              <a:cs typeface="DINPro"/>
            </a:endParaRPr>
          </a:p>
        </p:txBody>
      </p:sp>
      <p:sp>
        <p:nvSpPr>
          <p:cNvPr id="58" name="object 4">
            <a:extLst>
              <a:ext uri="{FF2B5EF4-FFF2-40B4-BE49-F238E27FC236}">
                <a16:creationId xmlns:a16="http://schemas.microsoft.com/office/drawing/2014/main" id="{B0FD490E-6BF6-5873-15F3-4745F646E6BE}"/>
              </a:ext>
            </a:extLst>
          </p:cNvPr>
          <p:cNvSpPr txBox="1"/>
          <p:nvPr/>
        </p:nvSpPr>
        <p:spPr>
          <a:xfrm>
            <a:off x="4962631" y="9805932"/>
            <a:ext cx="2350112" cy="399467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en-US" altLang="ja-JP" sz="1500" kern="0" dirty="0">
                <a:ln w="6350">
                  <a:solidFill>
                    <a:schemeClr val="tx1"/>
                  </a:solidFill>
                </a:ln>
                <a:latin typeface="+mj-ea"/>
                <a:ea typeface="+mj-ea"/>
                <a:cs typeface="DINPro"/>
              </a:rPr>
              <a:t>FAX..</a:t>
            </a:r>
            <a:r>
              <a:rPr kumimoji="0" lang="en-US" altLang="ja-JP" sz="2500" kern="0" dirty="0">
                <a:ln w="6350">
                  <a:solidFill>
                    <a:schemeClr val="tx1"/>
                  </a:solidFill>
                </a:ln>
                <a:latin typeface="+mj-ea"/>
                <a:ea typeface="+mj-ea"/>
                <a:cs typeface="DINPro"/>
              </a:rPr>
              <a:t>03-0000-0000</a:t>
            </a:r>
            <a:endParaRPr kumimoji="0" lang="en-US" altLang="ja-JP" sz="1500" kern="0" dirty="0">
              <a:ln w="6350">
                <a:solidFill>
                  <a:schemeClr val="tx1"/>
                </a:solidFill>
              </a:ln>
              <a:latin typeface="+mj-ea"/>
              <a:ea typeface="+mj-ea"/>
              <a:cs typeface="DINPro"/>
            </a:endParaRPr>
          </a:p>
        </p:txBody>
      </p:sp>
      <p:sp>
        <p:nvSpPr>
          <p:cNvPr id="63" name="object 4">
            <a:extLst>
              <a:ext uri="{FF2B5EF4-FFF2-40B4-BE49-F238E27FC236}">
                <a16:creationId xmlns:a16="http://schemas.microsoft.com/office/drawing/2014/main" id="{3BED68F7-C63D-DAC4-8AB9-575796D69774}"/>
              </a:ext>
            </a:extLst>
          </p:cNvPr>
          <p:cNvSpPr txBox="1"/>
          <p:nvPr/>
        </p:nvSpPr>
        <p:spPr>
          <a:xfrm>
            <a:off x="4728249" y="8031808"/>
            <a:ext cx="740559" cy="18402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1100" kern="0" spc="-150" dirty="0">
                <a:ln w="6350">
                  <a:noFill/>
                </a:ln>
                <a:latin typeface="+mj-ea"/>
                <a:ea typeface="+mj-ea"/>
                <a:cs typeface="DINPro"/>
              </a:rPr>
              <a:t>ご予約締切日</a:t>
            </a:r>
            <a:endParaRPr kumimoji="0" lang="en-US" altLang="ja-JP" sz="1100" kern="0" spc="-150" dirty="0">
              <a:ln w="6350">
                <a:noFill/>
              </a:ln>
              <a:latin typeface="+mj-ea"/>
              <a:ea typeface="+mj-ea"/>
              <a:cs typeface="DINPro"/>
            </a:endParaRPr>
          </a:p>
        </p:txBody>
      </p:sp>
      <p:sp>
        <p:nvSpPr>
          <p:cNvPr id="65" name="object 4">
            <a:extLst>
              <a:ext uri="{FF2B5EF4-FFF2-40B4-BE49-F238E27FC236}">
                <a16:creationId xmlns:a16="http://schemas.microsoft.com/office/drawing/2014/main" id="{DB9A6915-8C9A-A4A2-F9C3-F5CCD3CF3892}"/>
              </a:ext>
            </a:extLst>
          </p:cNvPr>
          <p:cNvSpPr txBox="1"/>
          <p:nvPr/>
        </p:nvSpPr>
        <p:spPr>
          <a:xfrm>
            <a:off x="4728249" y="8406696"/>
            <a:ext cx="740559" cy="18402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1100" kern="0" spc="-150" dirty="0">
                <a:ln w="6350">
                  <a:noFill/>
                </a:ln>
                <a:latin typeface="+mj-ea"/>
                <a:ea typeface="+mj-ea"/>
                <a:cs typeface="DINPro"/>
              </a:rPr>
              <a:t>商品お渡し日</a:t>
            </a:r>
            <a:endParaRPr kumimoji="0" lang="en-US" altLang="ja-JP" sz="1100" kern="0" spc="-150" dirty="0">
              <a:ln w="6350">
                <a:noFill/>
              </a:ln>
              <a:latin typeface="+mj-ea"/>
              <a:ea typeface="+mj-ea"/>
              <a:cs typeface="DINPro"/>
            </a:endParaRPr>
          </a:p>
        </p:txBody>
      </p:sp>
      <p:sp>
        <p:nvSpPr>
          <p:cNvPr id="67" name="object 4">
            <a:extLst>
              <a:ext uri="{FF2B5EF4-FFF2-40B4-BE49-F238E27FC236}">
                <a16:creationId xmlns:a16="http://schemas.microsoft.com/office/drawing/2014/main" id="{A781E1AF-4164-1F25-1A16-45737217AD20}"/>
              </a:ext>
            </a:extLst>
          </p:cNvPr>
          <p:cNvSpPr txBox="1"/>
          <p:nvPr/>
        </p:nvSpPr>
        <p:spPr>
          <a:xfrm>
            <a:off x="4777090" y="10328677"/>
            <a:ext cx="2594645" cy="18402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1100" kern="0" dirty="0">
                <a:ln w="6350">
                  <a:noFill/>
                </a:ln>
                <a:latin typeface="+mj-ea"/>
                <a:ea typeface="+mj-ea"/>
                <a:cs typeface="DINPro"/>
              </a:rPr>
              <a:t>〒</a:t>
            </a:r>
            <a:r>
              <a:rPr kumimoji="0" lang="en-US" altLang="ja-JP" sz="1100" kern="0" dirty="0">
                <a:ln w="6350">
                  <a:noFill/>
                </a:ln>
                <a:latin typeface="+mj-ea"/>
                <a:ea typeface="+mj-ea"/>
                <a:cs typeface="DINPro"/>
              </a:rPr>
              <a:t>000-0000</a:t>
            </a:r>
            <a:r>
              <a:rPr kumimoji="0" lang="ja-JP" altLang="en-US" sz="1100" kern="0" dirty="0">
                <a:ln w="6350">
                  <a:noFill/>
                </a:ln>
                <a:latin typeface="+mj-ea"/>
                <a:ea typeface="+mj-ea"/>
                <a:cs typeface="DINPro"/>
              </a:rPr>
              <a:t>　〇〇県〇〇市明日来町</a:t>
            </a:r>
            <a:r>
              <a:rPr kumimoji="0" lang="en-US" altLang="ja-JP" sz="1100" kern="0" dirty="0">
                <a:ln w="6350">
                  <a:noFill/>
                </a:ln>
                <a:latin typeface="+mj-ea"/>
                <a:ea typeface="+mj-ea"/>
                <a:cs typeface="DINPro"/>
              </a:rPr>
              <a:t>1-1-1</a:t>
            </a:r>
          </a:p>
        </p:txBody>
      </p:sp>
    </p:spTree>
    <p:extLst>
      <p:ext uri="{BB962C8B-B14F-4D97-AF65-F5344CB8AC3E}">
        <p14:creationId xmlns:p14="http://schemas.microsoft.com/office/powerpoint/2010/main" val="115369219"/>
      </p:ext>
    </p:extLst>
  </p:cSld>
  <p:clrMapOvr>
    <a:masterClrMapping/>
  </p:clrMapOvr>
</p:sld>
</file>

<file path=ppt/theme/theme1.xml><?xml version="1.0" encoding="utf-8"?>
<a:theme xmlns:a="http://schemas.openxmlformats.org/drawingml/2006/main" name="1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D14BBAA0-EBDA-4F80-B5E5-6A060B58EB30}" vid="{E91C9F3B-FA2D-4D28-9E30-9B6A997020B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217</Words>
  <Application>Microsoft Office PowerPoint</Application>
  <PresentationFormat>ユーザー設定</PresentationFormat>
  <Paragraphs>47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2" baseType="lpstr">
      <vt:lpstr>HGP明朝B</vt:lpstr>
      <vt:lpstr>HGP明朝E</vt:lpstr>
      <vt:lpstr>HGS明朝B</vt:lpstr>
      <vt:lpstr>HG丸ｺﾞｼｯｸM-PRO</vt:lpstr>
      <vt:lpstr>ＭＳ Ｐゴシック</vt:lpstr>
      <vt:lpstr>游ゴシック</vt:lpstr>
      <vt:lpstr>Arial</vt:lpstr>
      <vt:lpstr>Calibri</vt:lpstr>
      <vt:lpstr>Calibri Light</vt:lpstr>
      <vt:lpstr>11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2013-07-04T11:22:33Z</dcterms:created>
  <dcterms:modified xsi:type="dcterms:W3CDTF">2022-09-11T05:36:22Z</dcterms:modified>
</cp:coreProperties>
</file>