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handoutMasterIdLst>
    <p:handoutMasterId r:id="rId5"/>
  </p:handout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0011"/>
    <a:srgbClr val="FF8E00"/>
    <a:srgbClr val="912429"/>
    <a:srgbClr val="DE3828"/>
    <a:srgbClr val="FF3300"/>
    <a:srgbClr val="663300"/>
    <a:srgbClr val="FF6699"/>
    <a:srgbClr val="BA6089"/>
    <a:srgbClr val="E73990"/>
    <a:srgbClr val="C369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839" autoAdjust="0"/>
    <p:restoredTop sz="94660"/>
  </p:normalViewPr>
  <p:slideViewPr>
    <p:cSldViewPr snapToGrid="0">
      <p:cViewPr varScale="1">
        <p:scale>
          <a:sx n="65" d="100"/>
          <a:sy n="65" d="100"/>
        </p:scale>
        <p:origin x="2280" y="6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2" d="100"/>
          <a:sy n="72" d="100"/>
        </p:scale>
        <p:origin x="2544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284F5BDB-4503-5BF1-6F98-25DCDC6A5C4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75CE6E0-07FD-1952-FC75-B024D705B52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D53389-B8F0-44DC-894A-A189A216A66F}" type="datetimeFigureOut">
              <a:rPr kumimoji="1" lang="ja-JP" altLang="en-US" smtClean="0"/>
              <a:t>2022/9/10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176B35D-25ED-2600-B069-5DB71360679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33AD83B-4C4D-B55B-F7E8-51CDFBB681E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810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B65599-4623-4411-9B14-71F0897545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66828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2022/9/10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9A3DF344-C84E-177E-B494-F36823A7D08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44"/>
            <a:ext cx="7775575" cy="10900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51C95B54-D54C-2621-11B7-7D06048A301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44"/>
            <a:ext cx="7775575" cy="10900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9/10/2022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図 53">
            <a:extLst>
              <a:ext uri="{FF2B5EF4-FFF2-40B4-BE49-F238E27FC236}">
                <a16:creationId xmlns:a16="http://schemas.microsoft.com/office/drawing/2014/main" id="{2A7E33AA-4719-68FB-CF27-63EC59AE52C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7723" y="2948324"/>
            <a:ext cx="4596393" cy="804674"/>
          </a:xfrm>
          <a:prstGeom prst="rect">
            <a:avLst/>
          </a:prstGeom>
        </p:spPr>
      </p:pic>
      <p:pic>
        <p:nvPicPr>
          <p:cNvPr id="61" name="図 60">
            <a:extLst>
              <a:ext uri="{FF2B5EF4-FFF2-40B4-BE49-F238E27FC236}">
                <a16:creationId xmlns:a16="http://schemas.microsoft.com/office/drawing/2014/main" id="{727E8CF2-D31A-D72D-0837-2F8D90BA0DD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560" y="3885790"/>
            <a:ext cx="6120396" cy="3785624"/>
          </a:xfrm>
          <a:prstGeom prst="rect">
            <a:avLst/>
          </a:prstGeom>
        </p:spPr>
      </p:pic>
      <p:pic>
        <p:nvPicPr>
          <p:cNvPr id="65" name="図 64">
            <a:extLst>
              <a:ext uri="{FF2B5EF4-FFF2-40B4-BE49-F238E27FC236}">
                <a16:creationId xmlns:a16="http://schemas.microsoft.com/office/drawing/2014/main" id="{AE9AA90A-1FCB-CED1-55BE-4E074A2215A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948" y="7275384"/>
            <a:ext cx="542545" cy="542545"/>
          </a:xfrm>
          <a:prstGeom prst="rect">
            <a:avLst/>
          </a:prstGeom>
        </p:spPr>
      </p:pic>
      <p:pic>
        <p:nvPicPr>
          <p:cNvPr id="74" name="図 73">
            <a:extLst>
              <a:ext uri="{FF2B5EF4-FFF2-40B4-BE49-F238E27FC236}">
                <a16:creationId xmlns:a16="http://schemas.microsoft.com/office/drawing/2014/main" id="{3D6531D0-34DD-7663-DF47-E60F9B5341C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047" y="9540311"/>
            <a:ext cx="865634" cy="289561"/>
          </a:xfrm>
          <a:prstGeom prst="rect">
            <a:avLst/>
          </a:prstGeom>
        </p:spPr>
      </p:pic>
      <p:pic>
        <p:nvPicPr>
          <p:cNvPr id="69" name="図 68">
            <a:extLst>
              <a:ext uri="{FF2B5EF4-FFF2-40B4-BE49-F238E27FC236}">
                <a16:creationId xmlns:a16="http://schemas.microsoft.com/office/drawing/2014/main" id="{99E71D93-68F1-3E89-5557-BD357B8FF9D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102" y="9549746"/>
            <a:ext cx="1228346" cy="289561"/>
          </a:xfrm>
          <a:prstGeom prst="rect">
            <a:avLst/>
          </a:prstGeom>
        </p:spPr>
      </p:pic>
      <p:pic>
        <p:nvPicPr>
          <p:cNvPr id="57" name="図 56">
            <a:extLst>
              <a:ext uri="{FF2B5EF4-FFF2-40B4-BE49-F238E27FC236}">
                <a16:creationId xmlns:a16="http://schemas.microsoft.com/office/drawing/2014/main" id="{4C4419DD-D763-4F4C-7B02-1749126537D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0388" y="1913955"/>
            <a:ext cx="2084836" cy="2837694"/>
          </a:xfrm>
          <a:prstGeom prst="rect">
            <a:avLst/>
          </a:prstGeom>
        </p:spPr>
      </p:pic>
      <p:sp>
        <p:nvSpPr>
          <p:cNvPr id="75" name="object 4">
            <a:extLst>
              <a:ext uri="{FF2B5EF4-FFF2-40B4-BE49-F238E27FC236}">
                <a16:creationId xmlns:a16="http://schemas.microsoft.com/office/drawing/2014/main" id="{BB7A8E96-DAE4-649F-69B8-FC2558240BA9}"/>
              </a:ext>
            </a:extLst>
          </p:cNvPr>
          <p:cNvSpPr txBox="1"/>
          <p:nvPr/>
        </p:nvSpPr>
        <p:spPr>
          <a:xfrm>
            <a:off x="982560" y="7851558"/>
            <a:ext cx="1120273" cy="89120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900" kern="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〇〇〇〇〇〇</a:t>
            </a:r>
            <a:endParaRPr kumimoji="0" lang="en-US" altLang="ja-JP" sz="900" kern="0" dirty="0">
              <a:ln w="28575">
                <a:noFill/>
              </a:ln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900" kern="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〇〇〇〇〇〇</a:t>
            </a:r>
            <a:endParaRPr kumimoji="0" lang="en-US" altLang="ja-JP" sz="900" kern="0" dirty="0">
              <a:ln w="28575">
                <a:noFill/>
              </a:ln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900" kern="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〇〇〇〇〇〇</a:t>
            </a:r>
            <a:endParaRPr kumimoji="0" lang="en-US" altLang="ja-JP" sz="900" kern="0" dirty="0">
              <a:ln w="28575">
                <a:noFill/>
              </a:ln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en-US" altLang="ja-JP" sz="1300" kern="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3</a:t>
            </a:r>
            <a:r>
              <a:rPr kumimoji="0" lang="ja-JP" altLang="en-US" sz="1300" kern="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，</a:t>
            </a:r>
            <a:r>
              <a:rPr kumimoji="0" lang="en-US" altLang="ja-JP" sz="1300" kern="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000</a:t>
            </a:r>
            <a:r>
              <a:rPr kumimoji="0" lang="ja-JP" altLang="en-US" sz="900" kern="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円</a:t>
            </a:r>
            <a:r>
              <a:rPr kumimoji="0" lang="ja-JP" altLang="en-US" sz="600" kern="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（税込）</a:t>
            </a:r>
            <a:endParaRPr kumimoji="0" lang="en-US" altLang="ja-JP" sz="600" kern="0" dirty="0">
              <a:ln w="28575">
                <a:noFill/>
              </a:ln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  <a:cs typeface="DINPro"/>
            </a:endParaRPr>
          </a:p>
        </p:txBody>
      </p:sp>
      <p:sp>
        <p:nvSpPr>
          <p:cNvPr id="77" name="object 4">
            <a:extLst>
              <a:ext uri="{FF2B5EF4-FFF2-40B4-BE49-F238E27FC236}">
                <a16:creationId xmlns:a16="http://schemas.microsoft.com/office/drawing/2014/main" id="{DF13E7AF-6046-B122-1D74-E0DCA0600A1E}"/>
              </a:ext>
            </a:extLst>
          </p:cNvPr>
          <p:cNvSpPr txBox="1"/>
          <p:nvPr/>
        </p:nvSpPr>
        <p:spPr>
          <a:xfrm>
            <a:off x="1647723" y="10172839"/>
            <a:ext cx="2223593" cy="52110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2600" b="1" kern="0" dirty="0">
                <a:ln w="12700">
                  <a:noFill/>
                </a:ln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DINPro"/>
              </a:rPr>
              <a:t>リカー明日来</a:t>
            </a:r>
            <a:endParaRPr kumimoji="0" lang="en-US" altLang="ja-JP" sz="2600" b="1" kern="0" dirty="0">
              <a:ln w="12700">
                <a:noFill/>
              </a:ln>
              <a:solidFill>
                <a:schemeClr val="bg1"/>
              </a:solidFill>
              <a:latin typeface="HGSｺﾞｼｯｸM" panose="020B0600000000000000" pitchFamily="50" charset="-128"/>
              <a:ea typeface="HGSｺﾞｼｯｸM" panose="020B0600000000000000" pitchFamily="50" charset="-128"/>
              <a:cs typeface="DINPro"/>
            </a:endParaRPr>
          </a:p>
        </p:txBody>
      </p:sp>
      <p:sp>
        <p:nvSpPr>
          <p:cNvPr id="46" name="object 4">
            <a:extLst>
              <a:ext uri="{FF2B5EF4-FFF2-40B4-BE49-F238E27FC236}">
                <a16:creationId xmlns:a16="http://schemas.microsoft.com/office/drawing/2014/main" id="{B038CC4D-5BA2-8D25-D146-F861A48348F3}"/>
              </a:ext>
            </a:extLst>
          </p:cNvPr>
          <p:cNvSpPr txBox="1"/>
          <p:nvPr/>
        </p:nvSpPr>
        <p:spPr>
          <a:xfrm>
            <a:off x="6181778" y="2745791"/>
            <a:ext cx="1161340" cy="76879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en-US" altLang="ja-JP" sz="2000" kern="0" spc="30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11.17</a:t>
            </a:r>
          </a:p>
          <a:p>
            <a:pPr algn="ctr" defTabSz="914400"/>
            <a:r>
              <a:rPr kumimoji="0" lang="en-US" altLang="ja-JP" sz="900" kern="0" spc="30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THU</a:t>
            </a:r>
          </a:p>
          <a:p>
            <a:pPr algn="ctr" defTabSz="914400"/>
            <a:r>
              <a:rPr kumimoji="0" lang="ja-JP" altLang="en-US" sz="2000" kern="0" spc="30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解禁</a:t>
            </a:r>
            <a:endParaRPr kumimoji="0" lang="en-US" altLang="ja-JP" sz="2000" kern="0" spc="300" dirty="0">
              <a:ln w="28575">
                <a:noFill/>
              </a:ln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  <a:cs typeface="DINPro"/>
            </a:endParaRPr>
          </a:p>
        </p:txBody>
      </p:sp>
      <p:sp>
        <p:nvSpPr>
          <p:cNvPr id="49" name="object 4">
            <a:extLst>
              <a:ext uri="{FF2B5EF4-FFF2-40B4-BE49-F238E27FC236}">
                <a16:creationId xmlns:a16="http://schemas.microsoft.com/office/drawing/2014/main" id="{719B4B24-EECD-3763-D267-CF663626441B}"/>
              </a:ext>
            </a:extLst>
          </p:cNvPr>
          <p:cNvSpPr txBox="1"/>
          <p:nvPr/>
        </p:nvSpPr>
        <p:spPr>
          <a:xfrm>
            <a:off x="2815716" y="3014576"/>
            <a:ext cx="2490954" cy="44563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2800" kern="0" spc="30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ご予約承り中</a:t>
            </a:r>
            <a:endParaRPr kumimoji="0" lang="en-US" altLang="ja-JP" sz="2800" kern="0" spc="300" dirty="0">
              <a:ln w="28575">
                <a:noFill/>
              </a:ln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  <a:cs typeface="DINPro"/>
            </a:endParaRPr>
          </a:p>
        </p:txBody>
      </p:sp>
      <p:sp>
        <p:nvSpPr>
          <p:cNvPr id="78" name="object 4">
            <a:extLst>
              <a:ext uri="{FF2B5EF4-FFF2-40B4-BE49-F238E27FC236}">
                <a16:creationId xmlns:a16="http://schemas.microsoft.com/office/drawing/2014/main" id="{5778EE94-2035-F722-8078-D685C0552D66}"/>
              </a:ext>
            </a:extLst>
          </p:cNvPr>
          <p:cNvSpPr txBox="1"/>
          <p:nvPr/>
        </p:nvSpPr>
        <p:spPr>
          <a:xfrm>
            <a:off x="3616515" y="10341353"/>
            <a:ext cx="2837766" cy="32637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en-US" altLang="ja-JP" sz="1600" b="1" kern="0" dirty="0">
                <a:ln w="12700">
                  <a:noFill/>
                </a:ln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DINPro"/>
              </a:rPr>
              <a:t>TEL.000-00-0000</a:t>
            </a:r>
          </a:p>
        </p:txBody>
      </p:sp>
      <p:sp>
        <p:nvSpPr>
          <p:cNvPr id="82" name="object 4">
            <a:extLst>
              <a:ext uri="{FF2B5EF4-FFF2-40B4-BE49-F238E27FC236}">
                <a16:creationId xmlns:a16="http://schemas.microsoft.com/office/drawing/2014/main" id="{0254F79C-3272-79B7-FC7B-E90B3543A589}"/>
              </a:ext>
            </a:extLst>
          </p:cNvPr>
          <p:cNvSpPr txBox="1"/>
          <p:nvPr/>
        </p:nvSpPr>
        <p:spPr>
          <a:xfrm>
            <a:off x="1098221" y="9076295"/>
            <a:ext cx="5695395" cy="26096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600" kern="0" spc="300" dirty="0">
                <a:ln w="6350">
                  <a:solidFill>
                    <a:srgbClr val="DC0011"/>
                  </a:solidFill>
                </a:ln>
                <a:solidFill>
                  <a:srgbClr val="DC0011"/>
                </a:solidFill>
                <a:latin typeface="+mj-ea"/>
                <a:ea typeface="+mj-ea"/>
                <a:cs typeface="DINPro"/>
              </a:rPr>
              <a:t>ご予約はお電話、または店頭にてお申込みください！</a:t>
            </a:r>
            <a:endParaRPr kumimoji="0" lang="en-US" altLang="ja-JP" sz="1600" kern="0" spc="300" dirty="0">
              <a:ln w="6350">
                <a:solidFill>
                  <a:srgbClr val="DC0011"/>
                </a:solidFill>
              </a:ln>
              <a:solidFill>
                <a:srgbClr val="DC0011"/>
              </a:solidFill>
              <a:latin typeface="+mj-ea"/>
              <a:ea typeface="+mj-ea"/>
              <a:cs typeface="DINPro"/>
            </a:endParaRPr>
          </a:p>
        </p:txBody>
      </p:sp>
      <p:sp>
        <p:nvSpPr>
          <p:cNvPr id="85" name="object 4">
            <a:extLst>
              <a:ext uri="{FF2B5EF4-FFF2-40B4-BE49-F238E27FC236}">
                <a16:creationId xmlns:a16="http://schemas.microsoft.com/office/drawing/2014/main" id="{0AAC127C-2A2D-8863-2B6D-28E6E3A5B1A5}"/>
              </a:ext>
            </a:extLst>
          </p:cNvPr>
          <p:cNvSpPr txBox="1"/>
          <p:nvPr/>
        </p:nvSpPr>
        <p:spPr>
          <a:xfrm>
            <a:off x="1993045" y="9396736"/>
            <a:ext cx="1695002" cy="47641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en-US" altLang="ja-JP" sz="1600" kern="0" dirty="0">
                <a:ln w="6350">
                  <a:solidFill>
                    <a:srgbClr val="DC0011"/>
                  </a:solidFill>
                </a:ln>
                <a:solidFill>
                  <a:srgbClr val="DC0011"/>
                </a:solidFill>
                <a:latin typeface="+mj-ea"/>
                <a:ea typeface="+mj-ea"/>
                <a:cs typeface="DINPro"/>
              </a:rPr>
              <a:t>11/</a:t>
            </a:r>
            <a:r>
              <a:rPr kumimoji="0" lang="en-US" altLang="ja-JP" sz="3000" kern="0" dirty="0">
                <a:ln w="6350">
                  <a:solidFill>
                    <a:srgbClr val="DC0011"/>
                  </a:solidFill>
                </a:ln>
                <a:solidFill>
                  <a:srgbClr val="DC0011"/>
                </a:solidFill>
                <a:latin typeface="+mj-ea"/>
                <a:ea typeface="+mj-ea"/>
                <a:cs typeface="DINPro"/>
              </a:rPr>
              <a:t>1</a:t>
            </a:r>
            <a:r>
              <a:rPr kumimoji="0" lang="ja-JP" altLang="en-US" sz="1600" kern="0" dirty="0">
                <a:ln w="6350">
                  <a:solidFill>
                    <a:srgbClr val="DC0011"/>
                  </a:solidFill>
                </a:ln>
                <a:solidFill>
                  <a:srgbClr val="DC0011"/>
                </a:solidFill>
                <a:latin typeface="+mj-ea"/>
                <a:ea typeface="+mj-ea"/>
                <a:cs typeface="DINPro"/>
              </a:rPr>
              <a:t>（水）まで</a:t>
            </a:r>
            <a:endParaRPr kumimoji="0" lang="en-US" altLang="ja-JP" sz="1600" kern="0" dirty="0">
              <a:ln w="6350">
                <a:solidFill>
                  <a:srgbClr val="DC0011"/>
                </a:solidFill>
              </a:ln>
              <a:solidFill>
                <a:srgbClr val="DC0011"/>
              </a:solidFill>
              <a:latin typeface="+mj-ea"/>
              <a:ea typeface="+mj-ea"/>
              <a:cs typeface="DINPro"/>
            </a:endParaRPr>
          </a:p>
        </p:txBody>
      </p:sp>
      <p:sp>
        <p:nvSpPr>
          <p:cNvPr id="87" name="object 4">
            <a:extLst>
              <a:ext uri="{FF2B5EF4-FFF2-40B4-BE49-F238E27FC236}">
                <a16:creationId xmlns:a16="http://schemas.microsoft.com/office/drawing/2014/main" id="{CDD66274-1AA1-5CDE-3363-D2EFCE84B185}"/>
              </a:ext>
            </a:extLst>
          </p:cNvPr>
          <p:cNvSpPr txBox="1"/>
          <p:nvPr/>
        </p:nvSpPr>
        <p:spPr>
          <a:xfrm>
            <a:off x="4728437" y="9426166"/>
            <a:ext cx="2772670" cy="47641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en-US" altLang="ja-JP" sz="1600" kern="0" dirty="0">
                <a:ln w="6350">
                  <a:solidFill>
                    <a:srgbClr val="DC0011"/>
                  </a:solidFill>
                </a:ln>
                <a:solidFill>
                  <a:srgbClr val="DC0011"/>
                </a:solidFill>
                <a:latin typeface="+mj-ea"/>
                <a:ea typeface="+mj-ea"/>
                <a:cs typeface="DINPro"/>
              </a:rPr>
              <a:t>11/</a:t>
            </a:r>
            <a:r>
              <a:rPr kumimoji="0" lang="en-US" altLang="ja-JP" sz="3000" kern="0" dirty="0">
                <a:ln w="6350">
                  <a:solidFill>
                    <a:srgbClr val="DC0011"/>
                  </a:solidFill>
                </a:ln>
                <a:solidFill>
                  <a:srgbClr val="DC0011"/>
                </a:solidFill>
                <a:latin typeface="+mj-ea"/>
                <a:ea typeface="+mj-ea"/>
                <a:cs typeface="DINPro"/>
              </a:rPr>
              <a:t>17</a:t>
            </a:r>
            <a:r>
              <a:rPr kumimoji="0" lang="ja-JP" altLang="en-US" sz="1600" kern="0" dirty="0">
                <a:ln w="6350">
                  <a:solidFill>
                    <a:srgbClr val="DC0011"/>
                  </a:solidFill>
                </a:ln>
                <a:solidFill>
                  <a:srgbClr val="DC0011"/>
                </a:solidFill>
                <a:latin typeface="+mj-ea"/>
                <a:ea typeface="+mj-ea"/>
                <a:cs typeface="DINPro"/>
              </a:rPr>
              <a:t>（木）～</a:t>
            </a:r>
            <a:r>
              <a:rPr kumimoji="0" lang="en-US" altLang="ja-JP" sz="1600" kern="0" dirty="0">
                <a:ln w="6350">
                  <a:solidFill>
                    <a:srgbClr val="DC0011"/>
                  </a:solidFill>
                </a:ln>
                <a:solidFill>
                  <a:srgbClr val="DC0011"/>
                </a:solidFill>
                <a:latin typeface="+mj-ea"/>
                <a:ea typeface="+mj-ea"/>
                <a:cs typeface="DINPro"/>
              </a:rPr>
              <a:t>11/</a:t>
            </a:r>
            <a:r>
              <a:rPr kumimoji="0" lang="en-US" altLang="ja-JP" sz="3000" kern="0" dirty="0">
                <a:ln w="6350">
                  <a:solidFill>
                    <a:srgbClr val="DC0011"/>
                  </a:solidFill>
                </a:ln>
                <a:solidFill>
                  <a:srgbClr val="DC0011"/>
                </a:solidFill>
                <a:latin typeface="+mj-ea"/>
                <a:ea typeface="+mj-ea"/>
                <a:cs typeface="DINPro"/>
              </a:rPr>
              <a:t>19</a:t>
            </a:r>
            <a:r>
              <a:rPr kumimoji="0" lang="ja-JP" altLang="en-US" sz="1600" kern="0" dirty="0">
                <a:ln w="6350">
                  <a:solidFill>
                    <a:srgbClr val="DC0011"/>
                  </a:solidFill>
                </a:ln>
                <a:solidFill>
                  <a:srgbClr val="DC0011"/>
                </a:solidFill>
                <a:latin typeface="+mj-ea"/>
                <a:ea typeface="+mj-ea"/>
                <a:cs typeface="DINPro"/>
              </a:rPr>
              <a:t>（土）</a:t>
            </a:r>
            <a:endParaRPr kumimoji="0" lang="en-US" altLang="ja-JP" sz="1600" kern="0" dirty="0">
              <a:ln w="6350">
                <a:solidFill>
                  <a:srgbClr val="DC0011"/>
                </a:solidFill>
              </a:ln>
              <a:solidFill>
                <a:srgbClr val="DC0011"/>
              </a:solidFill>
              <a:latin typeface="+mj-ea"/>
              <a:ea typeface="+mj-ea"/>
              <a:cs typeface="DINPro"/>
            </a:endParaRPr>
          </a:p>
        </p:txBody>
      </p:sp>
      <p:sp>
        <p:nvSpPr>
          <p:cNvPr id="91" name="object 4">
            <a:extLst>
              <a:ext uri="{FF2B5EF4-FFF2-40B4-BE49-F238E27FC236}">
                <a16:creationId xmlns:a16="http://schemas.microsoft.com/office/drawing/2014/main" id="{D5FCA353-31E8-F61E-011F-EFA660769001}"/>
              </a:ext>
            </a:extLst>
          </p:cNvPr>
          <p:cNvSpPr txBox="1"/>
          <p:nvPr/>
        </p:nvSpPr>
        <p:spPr>
          <a:xfrm>
            <a:off x="648756" y="9595912"/>
            <a:ext cx="1138692" cy="1686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000" b="1" kern="0" spc="300" dirty="0">
                <a:ln w="6350">
                  <a:noFill/>
                </a:ln>
                <a:solidFill>
                  <a:schemeClr val="bg1"/>
                </a:solidFill>
                <a:latin typeface="+mj-ea"/>
                <a:ea typeface="+mj-ea"/>
                <a:cs typeface="DINPro"/>
              </a:rPr>
              <a:t>お申込締切日</a:t>
            </a:r>
            <a:endParaRPr kumimoji="0" lang="en-US" altLang="ja-JP" sz="1000" b="1" kern="0" spc="300" dirty="0">
              <a:ln w="6350">
                <a:noFill/>
              </a:ln>
              <a:solidFill>
                <a:schemeClr val="bg1"/>
              </a:solidFill>
              <a:latin typeface="+mj-ea"/>
              <a:ea typeface="+mj-ea"/>
              <a:cs typeface="DINPro"/>
            </a:endParaRPr>
          </a:p>
        </p:txBody>
      </p:sp>
      <p:sp>
        <p:nvSpPr>
          <p:cNvPr id="95" name="object 4">
            <a:extLst>
              <a:ext uri="{FF2B5EF4-FFF2-40B4-BE49-F238E27FC236}">
                <a16:creationId xmlns:a16="http://schemas.microsoft.com/office/drawing/2014/main" id="{DDA1BB0E-CCD8-66CD-7D86-696DC066F002}"/>
              </a:ext>
            </a:extLst>
          </p:cNvPr>
          <p:cNvSpPr txBox="1"/>
          <p:nvPr/>
        </p:nvSpPr>
        <p:spPr>
          <a:xfrm>
            <a:off x="3797979" y="9607404"/>
            <a:ext cx="645769" cy="1686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000" b="1" kern="0" spc="300" dirty="0">
                <a:ln w="6350">
                  <a:noFill/>
                </a:ln>
                <a:solidFill>
                  <a:schemeClr val="bg1"/>
                </a:solidFill>
                <a:latin typeface="+mj-ea"/>
                <a:ea typeface="+mj-ea"/>
                <a:cs typeface="DINPro"/>
              </a:rPr>
              <a:t>お渡し日</a:t>
            </a:r>
            <a:endParaRPr kumimoji="0" lang="en-US" altLang="ja-JP" sz="1000" b="1" kern="0" spc="300" dirty="0">
              <a:ln w="6350">
                <a:noFill/>
              </a:ln>
              <a:solidFill>
                <a:schemeClr val="bg1"/>
              </a:solidFill>
              <a:latin typeface="+mj-ea"/>
              <a:ea typeface="+mj-ea"/>
              <a:cs typeface="DINPro"/>
            </a:endParaRPr>
          </a:p>
        </p:txBody>
      </p:sp>
      <p:pic>
        <p:nvPicPr>
          <p:cNvPr id="97" name="図 96">
            <a:extLst>
              <a:ext uri="{FF2B5EF4-FFF2-40B4-BE49-F238E27FC236}">
                <a16:creationId xmlns:a16="http://schemas.microsoft.com/office/drawing/2014/main" id="{AA774A5D-BAD9-8DBF-D008-CFC45B365F3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8001" y="7276630"/>
            <a:ext cx="542545" cy="542545"/>
          </a:xfrm>
          <a:prstGeom prst="rect">
            <a:avLst/>
          </a:prstGeom>
        </p:spPr>
      </p:pic>
      <p:sp>
        <p:nvSpPr>
          <p:cNvPr id="99" name="object 4">
            <a:extLst>
              <a:ext uri="{FF2B5EF4-FFF2-40B4-BE49-F238E27FC236}">
                <a16:creationId xmlns:a16="http://schemas.microsoft.com/office/drawing/2014/main" id="{32B8B39C-90FF-B575-EAB6-B8973BE53745}"/>
              </a:ext>
            </a:extLst>
          </p:cNvPr>
          <p:cNvSpPr txBox="1"/>
          <p:nvPr/>
        </p:nvSpPr>
        <p:spPr>
          <a:xfrm>
            <a:off x="743300" y="7323839"/>
            <a:ext cx="736797" cy="44563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800" kern="0" spc="30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限定</a:t>
            </a:r>
            <a:endParaRPr kumimoji="0" lang="en-US" altLang="ja-JP" sz="800" kern="0" spc="300" dirty="0">
              <a:ln w="28575">
                <a:noFill/>
              </a:ln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  <a:cs typeface="DINPro"/>
            </a:endParaRPr>
          </a:p>
          <a:p>
            <a:pPr algn="ctr" defTabSz="914400"/>
            <a:r>
              <a:rPr kumimoji="0" lang="en-US" altLang="ja-JP" sz="1200" kern="0" spc="30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300</a:t>
            </a:r>
          </a:p>
          <a:p>
            <a:pPr algn="ctr" defTabSz="914400"/>
            <a:r>
              <a:rPr kumimoji="0" lang="ja-JP" altLang="en-US" sz="800" kern="0" spc="30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本</a:t>
            </a:r>
            <a:endParaRPr kumimoji="0" lang="en-US" altLang="ja-JP" sz="800" kern="0" spc="300" dirty="0">
              <a:ln w="28575">
                <a:noFill/>
              </a:ln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  <a:cs typeface="DINPro"/>
            </a:endParaRPr>
          </a:p>
        </p:txBody>
      </p:sp>
      <p:sp>
        <p:nvSpPr>
          <p:cNvPr id="101" name="object 4">
            <a:extLst>
              <a:ext uri="{FF2B5EF4-FFF2-40B4-BE49-F238E27FC236}">
                <a16:creationId xmlns:a16="http://schemas.microsoft.com/office/drawing/2014/main" id="{180C5483-283A-480C-4A1A-A5ADD3EF630D}"/>
              </a:ext>
            </a:extLst>
          </p:cNvPr>
          <p:cNvSpPr txBox="1"/>
          <p:nvPr/>
        </p:nvSpPr>
        <p:spPr>
          <a:xfrm>
            <a:off x="2230370" y="7314409"/>
            <a:ext cx="736797" cy="44563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800" kern="0" spc="30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限定</a:t>
            </a:r>
            <a:endParaRPr kumimoji="0" lang="en-US" altLang="ja-JP" sz="800" kern="0" spc="300" dirty="0">
              <a:ln w="28575">
                <a:noFill/>
              </a:ln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  <a:cs typeface="DINPro"/>
            </a:endParaRPr>
          </a:p>
          <a:p>
            <a:pPr algn="ctr" defTabSz="914400"/>
            <a:r>
              <a:rPr kumimoji="0" lang="en-US" altLang="ja-JP" sz="1200" kern="0" spc="30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300</a:t>
            </a:r>
          </a:p>
          <a:p>
            <a:pPr algn="ctr" defTabSz="914400"/>
            <a:r>
              <a:rPr kumimoji="0" lang="ja-JP" altLang="en-US" sz="800" kern="0" spc="30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本</a:t>
            </a:r>
            <a:endParaRPr kumimoji="0" lang="en-US" altLang="ja-JP" sz="800" kern="0" spc="300" dirty="0">
              <a:ln w="28575">
                <a:noFill/>
              </a:ln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  <a:cs typeface="DINPro"/>
            </a:endParaRPr>
          </a:p>
        </p:txBody>
      </p:sp>
      <p:sp>
        <p:nvSpPr>
          <p:cNvPr id="103" name="object 4">
            <a:extLst>
              <a:ext uri="{FF2B5EF4-FFF2-40B4-BE49-F238E27FC236}">
                <a16:creationId xmlns:a16="http://schemas.microsoft.com/office/drawing/2014/main" id="{8128D1D9-DF7E-0251-6D28-11664FF4B574}"/>
              </a:ext>
            </a:extLst>
          </p:cNvPr>
          <p:cNvSpPr txBox="1"/>
          <p:nvPr/>
        </p:nvSpPr>
        <p:spPr>
          <a:xfrm>
            <a:off x="2331449" y="7856329"/>
            <a:ext cx="1120273" cy="89120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900" kern="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〇〇〇〇〇〇</a:t>
            </a:r>
            <a:endParaRPr kumimoji="0" lang="en-US" altLang="ja-JP" sz="900" kern="0" dirty="0">
              <a:ln w="28575">
                <a:noFill/>
              </a:ln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900" kern="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〇〇〇〇〇〇</a:t>
            </a:r>
            <a:endParaRPr kumimoji="0" lang="en-US" altLang="ja-JP" sz="900" kern="0" dirty="0">
              <a:ln w="28575">
                <a:noFill/>
              </a:ln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900" kern="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〇〇〇〇〇〇</a:t>
            </a:r>
            <a:endParaRPr kumimoji="0" lang="en-US" altLang="ja-JP" sz="900" kern="0" dirty="0">
              <a:ln w="28575">
                <a:noFill/>
              </a:ln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en-US" altLang="ja-JP" sz="1300" kern="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3</a:t>
            </a:r>
            <a:r>
              <a:rPr kumimoji="0" lang="ja-JP" altLang="en-US" sz="1300" kern="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，</a:t>
            </a:r>
            <a:r>
              <a:rPr kumimoji="0" lang="en-US" altLang="ja-JP" sz="1300" kern="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000</a:t>
            </a:r>
            <a:r>
              <a:rPr kumimoji="0" lang="ja-JP" altLang="en-US" sz="900" kern="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円</a:t>
            </a:r>
            <a:r>
              <a:rPr kumimoji="0" lang="ja-JP" altLang="en-US" sz="600" kern="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（税込）</a:t>
            </a:r>
            <a:endParaRPr kumimoji="0" lang="en-US" altLang="ja-JP" sz="600" kern="0" dirty="0">
              <a:ln w="28575">
                <a:noFill/>
              </a:ln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  <a:cs typeface="DINPro"/>
            </a:endParaRPr>
          </a:p>
        </p:txBody>
      </p:sp>
      <p:sp>
        <p:nvSpPr>
          <p:cNvPr id="106" name="object 4">
            <a:extLst>
              <a:ext uri="{FF2B5EF4-FFF2-40B4-BE49-F238E27FC236}">
                <a16:creationId xmlns:a16="http://schemas.microsoft.com/office/drawing/2014/main" id="{54645A15-EE6E-1DFD-5B27-BE149330D1A3}"/>
              </a:ext>
            </a:extLst>
          </p:cNvPr>
          <p:cNvSpPr txBox="1"/>
          <p:nvPr/>
        </p:nvSpPr>
        <p:spPr>
          <a:xfrm>
            <a:off x="3501056" y="7873285"/>
            <a:ext cx="1120273" cy="89120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900" kern="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〇〇〇〇〇〇</a:t>
            </a:r>
            <a:endParaRPr kumimoji="0" lang="en-US" altLang="ja-JP" sz="900" kern="0" dirty="0">
              <a:ln w="28575">
                <a:noFill/>
              </a:ln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900" kern="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〇〇〇〇〇〇</a:t>
            </a:r>
            <a:endParaRPr kumimoji="0" lang="en-US" altLang="ja-JP" sz="900" kern="0" dirty="0">
              <a:ln w="28575">
                <a:noFill/>
              </a:ln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900" kern="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〇〇〇〇〇〇</a:t>
            </a:r>
            <a:endParaRPr kumimoji="0" lang="en-US" altLang="ja-JP" sz="900" kern="0" dirty="0">
              <a:ln w="28575">
                <a:noFill/>
              </a:ln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en-US" altLang="ja-JP" sz="1300" kern="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3</a:t>
            </a:r>
            <a:r>
              <a:rPr kumimoji="0" lang="ja-JP" altLang="en-US" sz="1300" kern="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，</a:t>
            </a:r>
            <a:r>
              <a:rPr kumimoji="0" lang="en-US" altLang="ja-JP" sz="1300" kern="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000</a:t>
            </a:r>
            <a:r>
              <a:rPr kumimoji="0" lang="ja-JP" altLang="en-US" sz="900" kern="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円</a:t>
            </a:r>
            <a:r>
              <a:rPr kumimoji="0" lang="ja-JP" altLang="en-US" sz="600" kern="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（税込）</a:t>
            </a:r>
            <a:endParaRPr kumimoji="0" lang="en-US" altLang="ja-JP" sz="600" kern="0" dirty="0">
              <a:ln w="28575">
                <a:noFill/>
              </a:ln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  <a:cs typeface="DINPro"/>
            </a:endParaRPr>
          </a:p>
        </p:txBody>
      </p:sp>
      <p:sp>
        <p:nvSpPr>
          <p:cNvPr id="108" name="object 4">
            <a:extLst>
              <a:ext uri="{FF2B5EF4-FFF2-40B4-BE49-F238E27FC236}">
                <a16:creationId xmlns:a16="http://schemas.microsoft.com/office/drawing/2014/main" id="{8C2F1F05-3F16-E9B8-7327-93FCFF705145}"/>
              </a:ext>
            </a:extLst>
          </p:cNvPr>
          <p:cNvSpPr txBox="1"/>
          <p:nvPr/>
        </p:nvSpPr>
        <p:spPr>
          <a:xfrm>
            <a:off x="6012669" y="7875617"/>
            <a:ext cx="1120273" cy="89120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900" kern="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〇〇〇〇〇〇</a:t>
            </a:r>
            <a:endParaRPr kumimoji="0" lang="en-US" altLang="ja-JP" sz="900" kern="0" dirty="0">
              <a:ln w="28575">
                <a:noFill/>
              </a:ln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900" kern="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〇〇〇〇〇〇</a:t>
            </a:r>
            <a:endParaRPr kumimoji="0" lang="en-US" altLang="ja-JP" sz="900" kern="0" dirty="0">
              <a:ln w="28575">
                <a:noFill/>
              </a:ln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900" kern="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〇〇〇〇〇〇</a:t>
            </a:r>
            <a:endParaRPr kumimoji="0" lang="en-US" altLang="ja-JP" sz="900" kern="0" dirty="0">
              <a:ln w="28575">
                <a:noFill/>
              </a:ln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en-US" altLang="ja-JP" sz="1300" kern="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3</a:t>
            </a:r>
            <a:r>
              <a:rPr kumimoji="0" lang="ja-JP" altLang="en-US" sz="1300" kern="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，</a:t>
            </a:r>
            <a:r>
              <a:rPr kumimoji="0" lang="en-US" altLang="ja-JP" sz="1300" kern="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000</a:t>
            </a:r>
            <a:r>
              <a:rPr kumimoji="0" lang="ja-JP" altLang="en-US" sz="900" kern="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円</a:t>
            </a:r>
            <a:r>
              <a:rPr kumimoji="0" lang="ja-JP" altLang="en-US" sz="600" kern="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（税込）</a:t>
            </a:r>
            <a:endParaRPr kumimoji="0" lang="en-US" altLang="ja-JP" sz="600" kern="0" dirty="0">
              <a:ln w="28575">
                <a:noFill/>
              </a:ln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  <a:cs typeface="DINPro"/>
            </a:endParaRPr>
          </a:p>
        </p:txBody>
      </p:sp>
      <p:sp>
        <p:nvSpPr>
          <p:cNvPr id="109" name="object 4">
            <a:extLst>
              <a:ext uri="{FF2B5EF4-FFF2-40B4-BE49-F238E27FC236}">
                <a16:creationId xmlns:a16="http://schemas.microsoft.com/office/drawing/2014/main" id="{F156EF90-98FC-3D1F-B8E4-D6B84CDEB633}"/>
              </a:ext>
            </a:extLst>
          </p:cNvPr>
          <p:cNvSpPr txBox="1"/>
          <p:nvPr/>
        </p:nvSpPr>
        <p:spPr>
          <a:xfrm>
            <a:off x="4816180" y="7865661"/>
            <a:ext cx="1120273" cy="89120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900" kern="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〇〇〇〇〇〇</a:t>
            </a:r>
            <a:endParaRPr kumimoji="0" lang="en-US" altLang="ja-JP" sz="900" kern="0" dirty="0">
              <a:ln w="28575">
                <a:noFill/>
              </a:ln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900" kern="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〇〇〇〇〇〇</a:t>
            </a:r>
            <a:endParaRPr kumimoji="0" lang="en-US" altLang="ja-JP" sz="900" kern="0" dirty="0">
              <a:ln w="28575">
                <a:noFill/>
              </a:ln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900" kern="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〇〇〇〇〇〇</a:t>
            </a:r>
            <a:endParaRPr kumimoji="0" lang="en-US" altLang="ja-JP" sz="900" kern="0" dirty="0">
              <a:ln w="28575">
                <a:noFill/>
              </a:ln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en-US" altLang="ja-JP" sz="1300" kern="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3</a:t>
            </a:r>
            <a:r>
              <a:rPr kumimoji="0" lang="ja-JP" altLang="en-US" sz="1300" kern="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，</a:t>
            </a:r>
            <a:r>
              <a:rPr kumimoji="0" lang="en-US" altLang="ja-JP" sz="1300" kern="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000</a:t>
            </a:r>
            <a:r>
              <a:rPr kumimoji="0" lang="ja-JP" altLang="en-US" sz="900" kern="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円</a:t>
            </a:r>
            <a:r>
              <a:rPr kumimoji="0" lang="ja-JP" altLang="en-US" sz="600" kern="0" dirty="0">
                <a:ln w="28575">
                  <a:noFill/>
                </a:ln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DINPro"/>
              </a:rPr>
              <a:t>（税込）</a:t>
            </a:r>
            <a:endParaRPr kumimoji="0" lang="en-US" altLang="ja-JP" sz="600" kern="0" dirty="0">
              <a:ln w="28575">
                <a:noFill/>
              </a:ln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  <a:cs typeface="DINPro"/>
            </a:endParaRPr>
          </a:p>
        </p:txBody>
      </p:sp>
    </p:spTree>
    <p:extLst>
      <p:ext uri="{BB962C8B-B14F-4D97-AF65-F5344CB8AC3E}">
        <p14:creationId xmlns:p14="http://schemas.microsoft.com/office/powerpoint/2010/main" val="115369219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202</Words>
  <Application>Microsoft Office PowerPoint</Application>
  <PresentationFormat>ユーザー設定</PresentationFormat>
  <Paragraphs>54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HGSｺﾞｼｯｸM</vt:lpstr>
      <vt:lpstr>HGS明朝B</vt:lpstr>
      <vt:lpstr>HG丸ｺﾞｼｯｸM-PRO</vt:lpstr>
      <vt:lpstr>ＭＳ Ｐゴシック</vt:lpstr>
      <vt:lpstr>游ゴシック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2022-09-10T13:14:29Z</dcterms:modified>
</cp:coreProperties>
</file>