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E00"/>
    <a:srgbClr val="912429"/>
    <a:srgbClr val="DE3828"/>
    <a:srgbClr val="FF3300"/>
    <a:srgbClr val="663300"/>
    <a:srgbClr val="FF6699"/>
    <a:srgbClr val="BA6089"/>
    <a:srgbClr val="E73990"/>
    <a:srgbClr val="C36992"/>
    <a:srgbClr val="FF8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0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5C790A3-AD6B-3995-1C51-C827840BAB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53A0241-650E-7B08-44C5-EF652DA0C9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>
            <a:extLst>
              <a:ext uri="{FF2B5EF4-FFF2-40B4-BE49-F238E27FC236}">
                <a16:creationId xmlns:a16="http://schemas.microsoft.com/office/drawing/2014/main" id="{ABB6FE2A-8C3A-BCB8-9E1F-CD80332382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070" y="510319"/>
            <a:ext cx="1697739" cy="1697739"/>
          </a:xfrm>
          <a:prstGeom prst="rect">
            <a:avLst/>
          </a:prstGeom>
        </p:spPr>
      </p:pic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1465456" y="4339040"/>
            <a:ext cx="2965930" cy="10919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5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ボジョレー・</a:t>
            </a:r>
            <a:endParaRPr kumimoji="0" lang="en-US" altLang="ja-JP" sz="35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defTabSz="914400"/>
            <a:r>
              <a:rPr kumimoji="0" lang="ja-JP" altLang="en-US" sz="35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ヌーヴォー</a:t>
            </a:r>
            <a:endParaRPr kumimoji="0" lang="en-US" altLang="ja-JP" sz="35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2468904" y="10041878"/>
            <a:ext cx="2837766" cy="4042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リカー明日来</a:t>
            </a:r>
            <a:endParaRPr kumimoji="0" lang="en-US" altLang="ja-JP" sz="2000" b="1" kern="0" dirty="0">
              <a:ln w="12700">
                <a:noFill/>
              </a:ln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DINPro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55C6CDC-28AB-68F2-E818-B0B1D3536A56}"/>
              </a:ext>
            </a:extLst>
          </p:cNvPr>
          <p:cNvSpPr txBox="1"/>
          <p:nvPr/>
        </p:nvSpPr>
        <p:spPr>
          <a:xfrm>
            <a:off x="5359070" y="915760"/>
            <a:ext cx="1697739" cy="8149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600" kern="0" spc="300" dirty="0">
                <a:ln w="952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ご予約</a:t>
            </a:r>
            <a:endParaRPr kumimoji="0" lang="en-US" altLang="ja-JP" sz="2600" kern="0" spc="300" dirty="0">
              <a:ln w="952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2600" kern="0" spc="300" dirty="0">
                <a:ln w="952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承り中</a:t>
            </a:r>
            <a:endParaRPr kumimoji="0" lang="en-US" altLang="ja-JP" sz="2600" kern="0" spc="300" dirty="0">
              <a:ln w="952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44" name="object 4">
            <a:extLst>
              <a:ext uri="{FF2B5EF4-FFF2-40B4-BE49-F238E27FC236}">
                <a16:creationId xmlns:a16="http://schemas.microsoft.com/office/drawing/2014/main" id="{08374A86-6D01-3B5D-88CA-F24C86DB1B48}"/>
              </a:ext>
            </a:extLst>
          </p:cNvPr>
          <p:cNvSpPr txBox="1"/>
          <p:nvPr/>
        </p:nvSpPr>
        <p:spPr>
          <a:xfrm>
            <a:off x="4431386" y="4188100"/>
            <a:ext cx="2625423" cy="124585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0" kern="0" spc="300" dirty="0">
                <a:ln w="28575"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2022</a:t>
            </a: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B038CC4D-5BA2-8D25-D146-F861A48348F3}"/>
              </a:ext>
            </a:extLst>
          </p:cNvPr>
          <p:cNvSpPr txBox="1"/>
          <p:nvPr/>
        </p:nvSpPr>
        <p:spPr>
          <a:xfrm>
            <a:off x="1307564" y="5374606"/>
            <a:ext cx="5470389" cy="10919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7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11/17</a:t>
            </a:r>
            <a:r>
              <a:rPr kumimoji="0" lang="ja-JP" altLang="en-US" sz="3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（木）</a:t>
            </a:r>
            <a:r>
              <a:rPr kumimoji="0" lang="ja-JP" altLang="en-US" sz="7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解禁</a:t>
            </a:r>
            <a:endParaRPr kumimoji="0" lang="en-US" altLang="ja-JP" sz="70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1535356" y="6876262"/>
            <a:ext cx="5014804" cy="155362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5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ご予約受け付け</a:t>
            </a:r>
            <a:endParaRPr kumimoji="0" lang="en-US" altLang="ja-JP" sz="50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defTabSz="914400"/>
            <a:r>
              <a:rPr kumimoji="0" lang="ja-JP" altLang="en-US" sz="5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開始致しました</a:t>
            </a:r>
            <a:endParaRPr kumimoji="0" lang="en-US" altLang="ja-JP" sz="50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DA88FBB-8B46-3C42-920B-FB8F6ABFCEF4}"/>
              </a:ext>
            </a:extLst>
          </p:cNvPr>
          <p:cNvSpPr/>
          <p:nvPr/>
        </p:nvSpPr>
        <p:spPr>
          <a:xfrm>
            <a:off x="1225415" y="6642493"/>
            <a:ext cx="5470389" cy="206928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C22E9AAA-872E-C99B-77DF-792E52F75F8D}"/>
              </a:ext>
            </a:extLst>
          </p:cNvPr>
          <p:cNvSpPr txBox="1"/>
          <p:nvPr/>
        </p:nvSpPr>
        <p:spPr>
          <a:xfrm>
            <a:off x="1883327" y="9177096"/>
            <a:ext cx="4666833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店頭にてお申込みください。</a:t>
            </a:r>
            <a:endParaRPr kumimoji="0" lang="en-US" altLang="ja-JP" sz="25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130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HGSｺﾞｼｯｸM</vt:lpstr>
      <vt:lpstr>HGS明朝B</vt:lpstr>
      <vt:lpstr>HG丸ｺﾞｼｯｸM-PRO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2022-09-10T13:01:50Z</dcterms:modified>
</cp:coreProperties>
</file>