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0011"/>
    <a:srgbClr val="E73990"/>
    <a:srgbClr val="FF8E00"/>
    <a:srgbClr val="912429"/>
    <a:srgbClr val="DE3828"/>
    <a:srgbClr val="FF3300"/>
    <a:srgbClr val="663300"/>
    <a:srgbClr val="FF6699"/>
    <a:srgbClr val="BA6089"/>
    <a:srgbClr val="C369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39" autoAdjust="0"/>
    <p:restoredTop sz="94660"/>
  </p:normalViewPr>
  <p:slideViewPr>
    <p:cSldViewPr snapToGrid="0">
      <p:cViewPr varScale="1">
        <p:scale>
          <a:sx n="65" d="100"/>
          <a:sy n="65" d="100"/>
        </p:scale>
        <p:origin x="2118" y="6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254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284F5BDB-4503-5BF1-6F98-25DCDC6A5C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75CE6E0-07FD-1952-FC75-B024D705B5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53389-B8F0-44DC-894A-A189A216A66F}" type="datetimeFigureOut">
              <a:rPr kumimoji="1" lang="ja-JP" altLang="en-US" smtClean="0"/>
              <a:t>2022/9/11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176B35D-25ED-2600-B069-5DB71360679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3AD83B-4C4D-B55B-F7E8-51CDFBB681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65599-4623-4411-9B14-71F0897545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682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2022/9/11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289F831-73BE-2BB2-DD31-AAD42B54F0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68D53DD-9C77-8C30-14BD-9CDFFEC386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FBF5BDF-4F56-2097-66C8-A8DDE410F0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013"/>
            <a:ext cx="7775575" cy="4428392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AF58D960-1D19-796D-43C3-A421987FC5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154" y="660136"/>
            <a:ext cx="1444755" cy="138379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E505A17-DDD8-9E67-A8C7-0398604BC8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72" y="5415170"/>
            <a:ext cx="1947676" cy="1801372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289DAB69-6562-F4A7-BA05-D1F95D144F1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648" y="4827605"/>
            <a:ext cx="2496317" cy="469393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C483AF2F-D8E5-841F-5BD4-1290A60CCB3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957" y="10046917"/>
            <a:ext cx="2456693" cy="192024"/>
          </a:xfrm>
          <a:prstGeom prst="rect">
            <a:avLst/>
          </a:prstGeom>
        </p:spPr>
      </p:pic>
      <p:sp>
        <p:nvSpPr>
          <p:cNvPr id="77" name="object 4">
            <a:extLst>
              <a:ext uri="{FF2B5EF4-FFF2-40B4-BE49-F238E27FC236}">
                <a16:creationId xmlns:a16="http://schemas.microsoft.com/office/drawing/2014/main" id="{DF13E7AF-6046-B122-1D74-E0DCA0600A1E}"/>
              </a:ext>
            </a:extLst>
          </p:cNvPr>
          <p:cNvSpPr txBox="1"/>
          <p:nvPr/>
        </p:nvSpPr>
        <p:spPr>
          <a:xfrm>
            <a:off x="458465" y="9856136"/>
            <a:ext cx="2959406" cy="56066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2600" kern="0" dirty="0">
                <a:ln w="12700">
                  <a:noFill/>
                </a:ln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DINPro"/>
              </a:rPr>
              <a:t>カフェ</a:t>
            </a:r>
            <a:r>
              <a:rPr kumimoji="0" lang="en-US" altLang="ja-JP" sz="2600" kern="0" dirty="0">
                <a:ln w="12700">
                  <a:noFill/>
                </a:ln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DINPro"/>
              </a:rPr>
              <a:t>ASKUL</a:t>
            </a:r>
          </a:p>
        </p:txBody>
      </p:sp>
      <p:sp>
        <p:nvSpPr>
          <p:cNvPr id="49" name="object 4">
            <a:extLst>
              <a:ext uri="{FF2B5EF4-FFF2-40B4-BE49-F238E27FC236}">
                <a16:creationId xmlns:a16="http://schemas.microsoft.com/office/drawing/2014/main" id="{719B4B24-EECD-3763-D267-CF663626441B}"/>
              </a:ext>
            </a:extLst>
          </p:cNvPr>
          <p:cNvSpPr txBox="1"/>
          <p:nvPr/>
        </p:nvSpPr>
        <p:spPr>
          <a:xfrm>
            <a:off x="432964" y="1023977"/>
            <a:ext cx="4378033" cy="35330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500" b="1" kern="0" spc="300" dirty="0">
                <a:ln w="28575">
                  <a:noFill/>
                </a:ln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DINPro"/>
              </a:rPr>
              <a:t>カフェ </a:t>
            </a:r>
            <a:r>
              <a:rPr kumimoji="0" lang="en-US" altLang="ja-JP" sz="1500" b="1" kern="0" spc="300" dirty="0">
                <a:ln w="28575">
                  <a:noFill/>
                </a:ln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DINPro"/>
              </a:rPr>
              <a:t>ASKUL</a:t>
            </a:r>
            <a:r>
              <a:rPr kumimoji="0" lang="ja-JP" altLang="en-US" sz="1500" b="1" kern="0" spc="300" dirty="0">
                <a:ln w="28575">
                  <a:noFill/>
                </a:ln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DINPro"/>
              </a:rPr>
              <a:t> </a:t>
            </a:r>
            <a:r>
              <a:rPr kumimoji="0" lang="ja-JP" altLang="en-US" sz="2200" b="1" kern="0" spc="300" dirty="0">
                <a:ln w="28575">
                  <a:noFill/>
                </a:ln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DINPro"/>
              </a:rPr>
              <a:t>季節のおくりもの</a:t>
            </a:r>
            <a:endParaRPr kumimoji="0" lang="en-US" altLang="ja-JP" sz="2200" b="1" kern="0" spc="300" dirty="0">
              <a:ln w="28575">
                <a:noFill/>
              </a:ln>
              <a:latin typeface="UD デジタル 教科書体 NK-B" panose="02020700000000000000" pitchFamily="18" charset="-128"/>
              <a:ea typeface="UD デジタル 教科書体 NK-B" panose="02020700000000000000" pitchFamily="18" charset="-128"/>
              <a:cs typeface="DINPro"/>
            </a:endParaRPr>
          </a:p>
        </p:txBody>
      </p:sp>
      <p:sp>
        <p:nvSpPr>
          <p:cNvPr id="85" name="object 4">
            <a:extLst>
              <a:ext uri="{FF2B5EF4-FFF2-40B4-BE49-F238E27FC236}">
                <a16:creationId xmlns:a16="http://schemas.microsoft.com/office/drawing/2014/main" id="{0AAC127C-2A2D-8863-2B6D-28E6E3A5B1A5}"/>
              </a:ext>
            </a:extLst>
          </p:cNvPr>
          <p:cNvSpPr txBox="1"/>
          <p:nvPr/>
        </p:nvSpPr>
        <p:spPr>
          <a:xfrm>
            <a:off x="3436909" y="10276841"/>
            <a:ext cx="1695002" cy="39946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5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１２</a:t>
            </a:r>
            <a:r>
              <a:rPr kumimoji="0" lang="ja-JP" altLang="en-US" sz="15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月</a:t>
            </a:r>
            <a:r>
              <a:rPr kumimoji="0" lang="en-US" altLang="ja-JP" sz="25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20</a:t>
            </a:r>
            <a:r>
              <a:rPr kumimoji="0" lang="ja-JP" altLang="en-US" sz="15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日（日）</a:t>
            </a:r>
            <a:endParaRPr kumimoji="0" lang="en-US" altLang="ja-JP" sz="1500" kern="0" dirty="0">
              <a:ln w="6350">
                <a:noFill/>
              </a:ln>
              <a:latin typeface="+mj-ea"/>
              <a:ea typeface="+mj-ea"/>
              <a:cs typeface="DINPro"/>
            </a:endParaRPr>
          </a:p>
        </p:txBody>
      </p:sp>
      <p:sp>
        <p:nvSpPr>
          <p:cNvPr id="25" name="object 4">
            <a:extLst>
              <a:ext uri="{FF2B5EF4-FFF2-40B4-BE49-F238E27FC236}">
                <a16:creationId xmlns:a16="http://schemas.microsoft.com/office/drawing/2014/main" id="{5D15D2D5-4FBB-25FB-6EF1-72CCCD6ABB8F}"/>
              </a:ext>
            </a:extLst>
          </p:cNvPr>
          <p:cNvSpPr txBox="1"/>
          <p:nvPr/>
        </p:nvSpPr>
        <p:spPr>
          <a:xfrm>
            <a:off x="4915543" y="6719191"/>
            <a:ext cx="736797" cy="4610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8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限定</a:t>
            </a:r>
            <a:endParaRPr kumimoji="0" lang="en-US" altLang="ja-JP" sz="800" kern="0" spc="30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/>
            <a:r>
              <a:rPr kumimoji="0" lang="en-US" altLang="ja-JP" sz="13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300</a:t>
            </a:r>
          </a:p>
          <a:p>
            <a:pPr algn="ctr" defTabSz="914400"/>
            <a:r>
              <a:rPr kumimoji="0" lang="ja-JP" altLang="en-US" sz="8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台</a:t>
            </a:r>
            <a:endParaRPr kumimoji="0" lang="en-US" altLang="ja-JP" sz="800" kern="0" spc="30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</p:txBody>
      </p:sp>
      <p:sp>
        <p:nvSpPr>
          <p:cNvPr id="76" name="object 4">
            <a:extLst>
              <a:ext uri="{FF2B5EF4-FFF2-40B4-BE49-F238E27FC236}">
                <a16:creationId xmlns:a16="http://schemas.microsoft.com/office/drawing/2014/main" id="{04078E09-98E6-3604-C310-A7F922247D80}"/>
              </a:ext>
            </a:extLst>
          </p:cNvPr>
          <p:cNvSpPr txBox="1"/>
          <p:nvPr/>
        </p:nvSpPr>
        <p:spPr>
          <a:xfrm>
            <a:off x="535586" y="10414466"/>
            <a:ext cx="2959406" cy="24570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100" kern="0" spc="-150" dirty="0">
                <a:ln w="12700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〒</a:t>
            </a:r>
            <a:r>
              <a:rPr kumimoji="0" lang="en-US" altLang="ja-JP" sz="1100" kern="0" spc="-150" dirty="0">
                <a:ln w="12700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000-0000</a:t>
            </a:r>
            <a:r>
              <a:rPr kumimoji="0" lang="ja-JP" altLang="en-US" sz="1100" kern="0" spc="-150" dirty="0">
                <a:ln w="12700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　〇〇県〇〇市明日来町</a:t>
            </a:r>
            <a:r>
              <a:rPr kumimoji="0" lang="en-US" altLang="ja-JP" sz="1100" kern="0" spc="-150" dirty="0">
                <a:ln w="12700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1-1-1</a:t>
            </a:r>
          </a:p>
        </p:txBody>
      </p:sp>
      <p:sp>
        <p:nvSpPr>
          <p:cNvPr id="80" name="object 4">
            <a:extLst>
              <a:ext uri="{FF2B5EF4-FFF2-40B4-BE49-F238E27FC236}">
                <a16:creationId xmlns:a16="http://schemas.microsoft.com/office/drawing/2014/main" id="{D52A8997-49EE-0B5C-1D68-81D8BE51C4AD}"/>
              </a:ext>
            </a:extLst>
          </p:cNvPr>
          <p:cNvSpPr txBox="1"/>
          <p:nvPr/>
        </p:nvSpPr>
        <p:spPr>
          <a:xfrm>
            <a:off x="5059107" y="10289977"/>
            <a:ext cx="2350112" cy="39946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15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Tel.</a:t>
            </a:r>
            <a:r>
              <a:rPr kumimoji="0" lang="en-US" altLang="ja-JP" sz="2500" kern="0" dirty="0">
                <a:ln w="6350">
                  <a:noFill/>
                </a:ln>
                <a:latin typeface="+mj-ea"/>
                <a:ea typeface="+mj-ea"/>
                <a:cs typeface="DINPro"/>
              </a:rPr>
              <a:t>03-0000-0000</a:t>
            </a:r>
            <a:endParaRPr kumimoji="0" lang="en-US" altLang="ja-JP" sz="1500" kern="0" dirty="0">
              <a:ln w="6350">
                <a:noFill/>
              </a:ln>
              <a:latin typeface="+mj-ea"/>
              <a:ea typeface="+mj-ea"/>
              <a:cs typeface="DINPro"/>
            </a:endParaRPr>
          </a:p>
        </p:txBody>
      </p:sp>
      <p:sp>
        <p:nvSpPr>
          <p:cNvPr id="88" name="object 4">
            <a:extLst>
              <a:ext uri="{FF2B5EF4-FFF2-40B4-BE49-F238E27FC236}">
                <a16:creationId xmlns:a16="http://schemas.microsoft.com/office/drawing/2014/main" id="{DC0DED2C-C289-8CC3-DE19-A9310889AC8B}"/>
              </a:ext>
            </a:extLst>
          </p:cNvPr>
          <p:cNvSpPr txBox="1"/>
          <p:nvPr/>
        </p:nvSpPr>
        <p:spPr>
          <a:xfrm>
            <a:off x="5391839" y="10055429"/>
            <a:ext cx="1794303" cy="13785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800" b="1" kern="0" spc="300" dirty="0">
                <a:ln w="6350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ご予約は、お電話・店頭にて</a:t>
            </a:r>
            <a:endParaRPr kumimoji="0" lang="en-US" altLang="ja-JP" sz="800" b="1" kern="0" spc="300" dirty="0">
              <a:ln w="6350">
                <a:noFill/>
              </a:ln>
              <a:solidFill>
                <a:schemeClr val="bg1"/>
              </a:solidFill>
              <a:latin typeface="+mj-ea"/>
              <a:ea typeface="+mj-ea"/>
              <a:cs typeface="DINPro"/>
            </a:endParaRPr>
          </a:p>
        </p:txBody>
      </p:sp>
      <p:sp>
        <p:nvSpPr>
          <p:cNvPr id="131" name="object 4">
            <a:extLst>
              <a:ext uri="{FF2B5EF4-FFF2-40B4-BE49-F238E27FC236}">
                <a16:creationId xmlns:a16="http://schemas.microsoft.com/office/drawing/2014/main" id="{02EC3BE4-FDBA-4CC3-C1B7-8667025E0FDF}"/>
              </a:ext>
            </a:extLst>
          </p:cNvPr>
          <p:cNvSpPr txBox="1"/>
          <p:nvPr/>
        </p:nvSpPr>
        <p:spPr>
          <a:xfrm>
            <a:off x="3773276" y="10009774"/>
            <a:ext cx="1794303" cy="13785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800" b="1" kern="0" spc="300" dirty="0">
                <a:ln w="6350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ご予約締め切り日</a:t>
            </a:r>
            <a:endParaRPr kumimoji="0" lang="en-US" altLang="ja-JP" sz="800" b="1" kern="0" spc="300" dirty="0">
              <a:ln w="6350">
                <a:noFill/>
              </a:ln>
              <a:solidFill>
                <a:schemeClr val="bg1"/>
              </a:solidFill>
              <a:latin typeface="+mj-ea"/>
              <a:ea typeface="+mj-ea"/>
              <a:cs typeface="DINPro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6186F2A8-BC76-F191-FD95-5E05DA3AF626}"/>
              </a:ext>
            </a:extLst>
          </p:cNvPr>
          <p:cNvGrpSpPr/>
          <p:nvPr/>
        </p:nvGrpSpPr>
        <p:grpSpPr>
          <a:xfrm>
            <a:off x="565521" y="7427039"/>
            <a:ext cx="2192428" cy="1855608"/>
            <a:chOff x="565521" y="7574519"/>
            <a:chExt cx="2192428" cy="1855608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7708397F-F95D-04B6-E0E6-76E1E958E059}"/>
                </a:ext>
              </a:extLst>
            </p:cNvPr>
            <p:cNvGrpSpPr/>
            <p:nvPr/>
          </p:nvGrpSpPr>
          <p:grpSpPr>
            <a:xfrm>
              <a:off x="565521" y="7574519"/>
              <a:ext cx="2192428" cy="1817525"/>
              <a:chOff x="666899" y="4020549"/>
              <a:chExt cx="1822002" cy="1817525"/>
            </a:xfrm>
          </p:grpSpPr>
          <p:sp>
            <p:nvSpPr>
              <p:cNvPr id="36" name="object 4">
                <a:extLst>
                  <a:ext uri="{FF2B5EF4-FFF2-40B4-BE49-F238E27FC236}">
                    <a16:creationId xmlns:a16="http://schemas.microsoft.com/office/drawing/2014/main" id="{C0D424BC-9F02-BA2F-08AF-380DAB00347A}"/>
                  </a:ext>
                </a:extLst>
              </p:cNvPr>
              <p:cNvSpPr txBox="1"/>
              <p:nvPr/>
            </p:nvSpPr>
            <p:spPr>
              <a:xfrm>
                <a:off x="674779" y="4020549"/>
                <a:ext cx="1721113" cy="384078"/>
              </a:xfrm>
              <a:prstGeom prst="rect">
                <a:avLst/>
              </a:prstGeom>
            </p:spPr>
            <p:txBody>
              <a:bodyPr vert="horz" wrap="square" lIns="0" tIns="14604" rIns="0" bIns="0" rtlCol="0">
                <a:spAutoFit/>
              </a:bodyPr>
              <a:lstStyle/>
              <a:p>
                <a:pPr algn="ctr" defTabSz="914400"/>
                <a:r>
                  <a:rPr kumimoji="0" lang="ja-JP" altLang="en-US" sz="1200" kern="0" dirty="0">
                    <a:ln w="31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焼き菓子ギフト</a:t>
                </a:r>
                <a:endParaRPr kumimoji="0" lang="en-US" altLang="ja-JP" sz="1200" kern="0" dirty="0">
                  <a:ln w="31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  <a:p>
                <a:pPr algn="ctr" defTabSz="914400"/>
                <a:r>
                  <a:rPr kumimoji="0" lang="en-US" altLang="ja-JP" sz="1200" kern="0" dirty="0">
                    <a:ln w="3175">
                      <a:noFill/>
                    </a:ln>
                    <a:solidFill>
                      <a:srgbClr val="DC0011"/>
                    </a:solidFill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0</a:t>
                </a:r>
                <a:r>
                  <a:rPr kumimoji="0" lang="ja-JP" altLang="en-US" sz="1200" kern="0" dirty="0">
                    <a:ln w="3175">
                      <a:noFill/>
                    </a:ln>
                    <a:solidFill>
                      <a:srgbClr val="DC0011"/>
                    </a:solidFill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，</a:t>
                </a:r>
                <a:r>
                  <a:rPr kumimoji="0" lang="en-US" altLang="ja-JP" sz="1200" kern="0" dirty="0">
                    <a:ln w="3175">
                      <a:noFill/>
                    </a:ln>
                    <a:solidFill>
                      <a:srgbClr val="DC0011"/>
                    </a:solidFill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000</a:t>
                </a:r>
                <a:r>
                  <a:rPr kumimoji="0" lang="ja-JP" altLang="en-US" sz="1200" kern="0" dirty="0">
                    <a:ln w="3175">
                      <a:noFill/>
                    </a:ln>
                    <a:solidFill>
                      <a:srgbClr val="DC0011"/>
                    </a:solidFill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円</a:t>
                </a:r>
                <a:endParaRPr kumimoji="0" lang="en-US" altLang="ja-JP" sz="1200" kern="0" dirty="0">
                  <a:ln w="3175">
                    <a:noFill/>
                  </a:ln>
                  <a:solidFill>
                    <a:srgbClr val="DC0011"/>
                  </a:solidFill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</p:txBody>
          </p:sp>
          <p:sp>
            <p:nvSpPr>
              <p:cNvPr id="37" name="object 4">
                <a:extLst>
                  <a:ext uri="{FF2B5EF4-FFF2-40B4-BE49-F238E27FC236}">
                    <a16:creationId xmlns:a16="http://schemas.microsoft.com/office/drawing/2014/main" id="{BF5B7C64-AADC-D158-082A-88D17A453FCD}"/>
                  </a:ext>
                </a:extLst>
              </p:cNvPr>
              <p:cNvSpPr txBox="1"/>
              <p:nvPr/>
            </p:nvSpPr>
            <p:spPr>
              <a:xfrm>
                <a:off x="680690" y="4845367"/>
                <a:ext cx="1746914" cy="992707"/>
              </a:xfrm>
              <a:prstGeom prst="rect">
                <a:avLst/>
              </a:prstGeom>
            </p:spPr>
            <p:txBody>
              <a:bodyPr vert="horz" wrap="square" lIns="0" tIns="14604" rIns="0" bIns="0" rtlCol="0">
                <a:spAutoFit/>
              </a:bodyPr>
              <a:lstStyle/>
              <a:p>
                <a:pPr defTabSz="914400">
                  <a:lnSpc>
                    <a:spcPct val="150000"/>
                  </a:lnSpc>
                </a:pPr>
                <a:r>
                  <a:rPr kumimoji="0" lang="ja-JP" altLang="en-US" sz="8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内容</a:t>
                </a:r>
                <a:endParaRPr kumimoji="0" lang="en-US" altLang="ja-JP" sz="8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  <a:p>
                <a:pPr defTabSz="914400">
                  <a:lnSpc>
                    <a:spcPct val="150000"/>
                  </a:lnSpc>
                </a:pPr>
                <a:r>
                  <a:rPr kumimoji="0" lang="ja-JP" altLang="en-US" sz="7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・○○○○○○○○○○　○○枚</a:t>
                </a:r>
                <a:endParaRPr kumimoji="0" lang="en-US" altLang="ja-JP" sz="7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  <a:p>
                <a:pPr defTabSz="914400">
                  <a:lnSpc>
                    <a:spcPct val="150000"/>
                  </a:lnSpc>
                </a:pPr>
                <a:r>
                  <a:rPr kumimoji="0" lang="ja-JP" altLang="en-US" sz="7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・○○○○○○○○○○　○○枚　</a:t>
                </a:r>
                <a:endParaRPr kumimoji="0" lang="en-US" altLang="ja-JP" sz="7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  <a:p>
                <a:pPr defTabSz="914400">
                  <a:lnSpc>
                    <a:spcPct val="150000"/>
                  </a:lnSpc>
                </a:pPr>
                <a:r>
                  <a:rPr kumimoji="0" lang="ja-JP" altLang="en-US" sz="7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・○○○○○○○○○○　○○枚　</a:t>
                </a:r>
                <a:endParaRPr kumimoji="0" lang="en-US" altLang="ja-JP" sz="7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  <a:p>
                <a:pPr defTabSz="914400">
                  <a:lnSpc>
                    <a:spcPct val="150000"/>
                  </a:lnSpc>
                </a:pPr>
                <a:r>
                  <a:rPr kumimoji="0" lang="ja-JP" altLang="en-US" sz="7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・○○○○○○○○○○　○○枚　</a:t>
                </a:r>
                <a:endParaRPr kumimoji="0" lang="en-US" altLang="ja-JP" sz="7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  <a:p>
                <a:pPr defTabSz="914400">
                  <a:lnSpc>
                    <a:spcPct val="150000"/>
                  </a:lnSpc>
                </a:pPr>
                <a:r>
                  <a:rPr kumimoji="0" lang="ja-JP" altLang="en-US" sz="7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・○○○○○○○○○○　○○枚　</a:t>
                </a:r>
                <a:endParaRPr kumimoji="0" lang="en-US" altLang="ja-JP" sz="7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</p:txBody>
          </p:sp>
          <p:sp>
            <p:nvSpPr>
              <p:cNvPr id="38" name="object 4">
                <a:extLst>
                  <a:ext uri="{FF2B5EF4-FFF2-40B4-BE49-F238E27FC236}">
                    <a16:creationId xmlns:a16="http://schemas.microsoft.com/office/drawing/2014/main" id="{863EBA56-37F7-C020-49B4-57938A648FBE}"/>
                  </a:ext>
                </a:extLst>
              </p:cNvPr>
              <p:cNvSpPr txBox="1"/>
              <p:nvPr/>
            </p:nvSpPr>
            <p:spPr>
              <a:xfrm>
                <a:off x="666899" y="4466738"/>
                <a:ext cx="1822002" cy="260968"/>
              </a:xfrm>
              <a:prstGeom prst="rect">
                <a:avLst/>
              </a:prstGeom>
            </p:spPr>
            <p:txBody>
              <a:bodyPr vert="horz" wrap="square" lIns="0" tIns="14604" rIns="0" bIns="0" rtlCol="0">
                <a:spAutoFit/>
              </a:bodyPr>
              <a:lstStyle/>
              <a:p>
                <a:pPr defTabSz="914400"/>
                <a:r>
                  <a:rPr kumimoji="0" lang="ja-JP" altLang="en-US" sz="8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〇種類の焼き菓子を詰め合わせたギフトです。〇〇〇〇〇〇〇〇〇〇〇〇〇〇〇〇〇〇〇〇</a:t>
                </a:r>
                <a:endParaRPr kumimoji="0" lang="en-US" altLang="ja-JP" sz="8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</p:txBody>
          </p:sp>
        </p:grpSp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75FF1490-12B0-805D-B3B6-1887DE88E7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767" y="8598021"/>
              <a:ext cx="1947676" cy="832106"/>
            </a:xfrm>
            <a:prstGeom prst="rect">
              <a:avLst/>
            </a:prstGeom>
          </p:spPr>
        </p:pic>
      </p:grpSp>
      <p:pic>
        <p:nvPicPr>
          <p:cNvPr id="15" name="図 14">
            <a:extLst>
              <a:ext uri="{FF2B5EF4-FFF2-40B4-BE49-F238E27FC236}">
                <a16:creationId xmlns:a16="http://schemas.microsoft.com/office/drawing/2014/main" id="{47658435-8AC4-BDFF-D623-389EDF208EA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140" y="10046917"/>
            <a:ext cx="1405131" cy="192024"/>
          </a:xfrm>
          <a:prstGeom prst="rect">
            <a:avLst/>
          </a:prstGeom>
        </p:spPr>
      </p:pic>
      <p:sp>
        <p:nvSpPr>
          <p:cNvPr id="19" name="object 4">
            <a:extLst>
              <a:ext uri="{FF2B5EF4-FFF2-40B4-BE49-F238E27FC236}">
                <a16:creationId xmlns:a16="http://schemas.microsoft.com/office/drawing/2014/main" id="{F3BA36FB-1924-4994-A9E8-14E87BB21666}"/>
              </a:ext>
            </a:extLst>
          </p:cNvPr>
          <p:cNvSpPr txBox="1"/>
          <p:nvPr/>
        </p:nvSpPr>
        <p:spPr>
          <a:xfrm>
            <a:off x="865465" y="1424931"/>
            <a:ext cx="3105728" cy="41485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300" kern="0" spc="-15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ささやかだけど、日頃の感謝を伝えたい</a:t>
            </a:r>
            <a:r>
              <a:rPr kumimoji="0" lang="en-US" altLang="ja-JP" sz="1300" kern="0" spc="-15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…</a:t>
            </a:r>
          </a:p>
          <a:p>
            <a:pPr defTabSz="914400"/>
            <a:r>
              <a:rPr kumimoji="0" lang="ja-JP" altLang="en-US" sz="1300" kern="0" spc="-15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そんな時にぴったりのギフトをご用意しました。</a:t>
            </a:r>
            <a:endParaRPr kumimoji="0" lang="en-US" altLang="ja-JP" sz="1300" kern="0" spc="-150" dirty="0">
              <a:ln w="28575">
                <a:noFill/>
              </a:ln>
              <a:latin typeface="UD デジタル 教科書体 NP-R" panose="02020400000000000000" pitchFamily="18" charset="-128"/>
              <a:ea typeface="UD デジタル 教科書体 NP-R" panose="02020400000000000000" pitchFamily="18" charset="-128"/>
              <a:cs typeface="DINPro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15683093-206C-CB7C-26C7-84947C2E17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111" y="5420875"/>
            <a:ext cx="1947676" cy="1801372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E57285EA-5292-6E1F-7719-8BF8EC4FE2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759" y="5412128"/>
            <a:ext cx="1947676" cy="1801372"/>
          </a:xfrm>
          <a:prstGeom prst="rect">
            <a:avLst/>
          </a:prstGeom>
        </p:spPr>
      </p:pic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C417F460-91BD-C1B1-F6B2-A0A282F54FA1}"/>
              </a:ext>
            </a:extLst>
          </p:cNvPr>
          <p:cNvGrpSpPr/>
          <p:nvPr/>
        </p:nvGrpSpPr>
        <p:grpSpPr>
          <a:xfrm>
            <a:off x="2943904" y="7451144"/>
            <a:ext cx="2192428" cy="1855608"/>
            <a:chOff x="565521" y="7574519"/>
            <a:chExt cx="2192428" cy="1855608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130DC0B6-0B15-FA52-0171-F17B7F7E4DE0}"/>
                </a:ext>
              </a:extLst>
            </p:cNvPr>
            <p:cNvGrpSpPr/>
            <p:nvPr/>
          </p:nvGrpSpPr>
          <p:grpSpPr>
            <a:xfrm>
              <a:off x="565521" y="7574519"/>
              <a:ext cx="2192428" cy="1817525"/>
              <a:chOff x="666899" y="4020549"/>
              <a:chExt cx="1822002" cy="1817525"/>
            </a:xfrm>
          </p:grpSpPr>
          <p:sp>
            <p:nvSpPr>
              <p:cNvPr id="30" name="object 4">
                <a:extLst>
                  <a:ext uri="{FF2B5EF4-FFF2-40B4-BE49-F238E27FC236}">
                    <a16:creationId xmlns:a16="http://schemas.microsoft.com/office/drawing/2014/main" id="{9BBB293C-6DB5-1E78-D577-76D1FA3B3AD1}"/>
                  </a:ext>
                </a:extLst>
              </p:cNvPr>
              <p:cNvSpPr txBox="1"/>
              <p:nvPr/>
            </p:nvSpPr>
            <p:spPr>
              <a:xfrm>
                <a:off x="674779" y="4020549"/>
                <a:ext cx="1721113" cy="384078"/>
              </a:xfrm>
              <a:prstGeom prst="rect">
                <a:avLst/>
              </a:prstGeom>
            </p:spPr>
            <p:txBody>
              <a:bodyPr vert="horz" wrap="square" lIns="0" tIns="14604" rIns="0" bIns="0" rtlCol="0">
                <a:spAutoFit/>
              </a:bodyPr>
              <a:lstStyle/>
              <a:p>
                <a:pPr algn="ctr" defTabSz="914400"/>
                <a:r>
                  <a:rPr kumimoji="0" lang="ja-JP" altLang="en-US" sz="1200" kern="0" dirty="0">
                    <a:ln w="31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紅茶子ギフト</a:t>
                </a:r>
                <a:endParaRPr kumimoji="0" lang="en-US" altLang="ja-JP" sz="1200" kern="0" dirty="0">
                  <a:ln w="31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  <a:p>
                <a:pPr algn="ctr" defTabSz="914400"/>
                <a:r>
                  <a:rPr kumimoji="0" lang="en-US" altLang="ja-JP" sz="1200" kern="0" dirty="0">
                    <a:ln w="3175">
                      <a:noFill/>
                    </a:ln>
                    <a:solidFill>
                      <a:srgbClr val="DC0011"/>
                    </a:solidFill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0</a:t>
                </a:r>
                <a:r>
                  <a:rPr kumimoji="0" lang="ja-JP" altLang="en-US" sz="1200" kern="0" dirty="0">
                    <a:ln w="3175">
                      <a:noFill/>
                    </a:ln>
                    <a:solidFill>
                      <a:srgbClr val="DC0011"/>
                    </a:solidFill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，</a:t>
                </a:r>
                <a:r>
                  <a:rPr kumimoji="0" lang="en-US" altLang="ja-JP" sz="1200" kern="0" dirty="0">
                    <a:ln w="3175">
                      <a:noFill/>
                    </a:ln>
                    <a:solidFill>
                      <a:srgbClr val="DC0011"/>
                    </a:solidFill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000</a:t>
                </a:r>
                <a:r>
                  <a:rPr kumimoji="0" lang="ja-JP" altLang="en-US" sz="1200" kern="0" dirty="0">
                    <a:ln w="3175">
                      <a:noFill/>
                    </a:ln>
                    <a:solidFill>
                      <a:srgbClr val="DC0011"/>
                    </a:solidFill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円</a:t>
                </a:r>
                <a:endParaRPr kumimoji="0" lang="en-US" altLang="ja-JP" sz="1200" kern="0" dirty="0">
                  <a:ln w="3175">
                    <a:noFill/>
                  </a:ln>
                  <a:solidFill>
                    <a:srgbClr val="DC0011"/>
                  </a:solidFill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</p:txBody>
          </p:sp>
          <p:sp>
            <p:nvSpPr>
              <p:cNvPr id="31" name="object 4">
                <a:extLst>
                  <a:ext uri="{FF2B5EF4-FFF2-40B4-BE49-F238E27FC236}">
                    <a16:creationId xmlns:a16="http://schemas.microsoft.com/office/drawing/2014/main" id="{DDC40174-9553-FABE-F7D4-30201F565C37}"/>
                  </a:ext>
                </a:extLst>
              </p:cNvPr>
              <p:cNvSpPr txBox="1"/>
              <p:nvPr/>
            </p:nvSpPr>
            <p:spPr>
              <a:xfrm>
                <a:off x="680690" y="4845367"/>
                <a:ext cx="1746914" cy="992707"/>
              </a:xfrm>
              <a:prstGeom prst="rect">
                <a:avLst/>
              </a:prstGeom>
            </p:spPr>
            <p:txBody>
              <a:bodyPr vert="horz" wrap="square" lIns="0" tIns="14604" rIns="0" bIns="0" rtlCol="0">
                <a:spAutoFit/>
              </a:bodyPr>
              <a:lstStyle/>
              <a:p>
                <a:pPr defTabSz="914400">
                  <a:lnSpc>
                    <a:spcPct val="150000"/>
                  </a:lnSpc>
                </a:pPr>
                <a:r>
                  <a:rPr kumimoji="0" lang="ja-JP" altLang="en-US" sz="8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内容</a:t>
                </a:r>
                <a:endParaRPr kumimoji="0" lang="en-US" altLang="ja-JP" sz="8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  <a:p>
                <a:pPr defTabSz="914400">
                  <a:lnSpc>
                    <a:spcPct val="150000"/>
                  </a:lnSpc>
                </a:pPr>
                <a:r>
                  <a:rPr kumimoji="0" lang="ja-JP" altLang="en-US" sz="7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・○○○○○○○○○○　○○枚</a:t>
                </a:r>
                <a:endParaRPr kumimoji="0" lang="en-US" altLang="ja-JP" sz="7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  <a:p>
                <a:pPr defTabSz="914400">
                  <a:lnSpc>
                    <a:spcPct val="150000"/>
                  </a:lnSpc>
                </a:pPr>
                <a:r>
                  <a:rPr kumimoji="0" lang="ja-JP" altLang="en-US" sz="7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・○○○○○○○○○○　○○枚　</a:t>
                </a:r>
                <a:endParaRPr kumimoji="0" lang="en-US" altLang="ja-JP" sz="7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  <a:p>
                <a:pPr defTabSz="914400">
                  <a:lnSpc>
                    <a:spcPct val="150000"/>
                  </a:lnSpc>
                </a:pPr>
                <a:r>
                  <a:rPr kumimoji="0" lang="ja-JP" altLang="en-US" sz="7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・○○○○○○○○○○　○○枚　</a:t>
                </a:r>
                <a:endParaRPr kumimoji="0" lang="en-US" altLang="ja-JP" sz="7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  <a:p>
                <a:pPr defTabSz="914400">
                  <a:lnSpc>
                    <a:spcPct val="150000"/>
                  </a:lnSpc>
                </a:pPr>
                <a:r>
                  <a:rPr kumimoji="0" lang="ja-JP" altLang="en-US" sz="7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・○○○○○○○○○○　○○枚　</a:t>
                </a:r>
                <a:endParaRPr kumimoji="0" lang="en-US" altLang="ja-JP" sz="7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  <a:p>
                <a:pPr defTabSz="914400">
                  <a:lnSpc>
                    <a:spcPct val="150000"/>
                  </a:lnSpc>
                </a:pPr>
                <a:r>
                  <a:rPr kumimoji="0" lang="ja-JP" altLang="en-US" sz="7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・○○○○○○○○○○　○○枚　</a:t>
                </a:r>
                <a:endParaRPr kumimoji="0" lang="en-US" altLang="ja-JP" sz="7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</p:txBody>
          </p:sp>
          <p:sp>
            <p:nvSpPr>
              <p:cNvPr id="32" name="object 4">
                <a:extLst>
                  <a:ext uri="{FF2B5EF4-FFF2-40B4-BE49-F238E27FC236}">
                    <a16:creationId xmlns:a16="http://schemas.microsoft.com/office/drawing/2014/main" id="{DFC2E2AC-264A-55F9-D440-351A76AE3216}"/>
                  </a:ext>
                </a:extLst>
              </p:cNvPr>
              <p:cNvSpPr txBox="1"/>
              <p:nvPr/>
            </p:nvSpPr>
            <p:spPr>
              <a:xfrm>
                <a:off x="666899" y="4466738"/>
                <a:ext cx="1822002" cy="260968"/>
              </a:xfrm>
              <a:prstGeom prst="rect">
                <a:avLst/>
              </a:prstGeom>
            </p:spPr>
            <p:txBody>
              <a:bodyPr vert="horz" wrap="square" lIns="0" tIns="14604" rIns="0" bIns="0" rtlCol="0">
                <a:spAutoFit/>
              </a:bodyPr>
              <a:lstStyle/>
              <a:p>
                <a:pPr defTabSz="914400"/>
                <a:r>
                  <a:rPr kumimoji="0" lang="ja-JP" altLang="en-US" sz="8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〇種類の焼き菓子を詰め合わせたギフトです。〇〇〇〇〇〇〇〇〇〇〇〇〇〇〇〇〇〇〇〇</a:t>
                </a:r>
                <a:endParaRPr kumimoji="0" lang="en-US" altLang="ja-JP" sz="8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</p:txBody>
          </p:sp>
        </p:grpSp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385638E1-C622-76B6-9BDD-718F69DA886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767" y="8598021"/>
              <a:ext cx="1947676" cy="832106"/>
            </a:xfrm>
            <a:prstGeom prst="rect">
              <a:avLst/>
            </a:prstGeom>
          </p:spPr>
        </p:pic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B918DC30-2CA2-5C30-21D6-0F069EBE3F9E}"/>
              </a:ext>
            </a:extLst>
          </p:cNvPr>
          <p:cNvGrpSpPr/>
          <p:nvPr/>
        </p:nvGrpSpPr>
        <p:grpSpPr>
          <a:xfrm>
            <a:off x="5192220" y="7445279"/>
            <a:ext cx="2192428" cy="1855608"/>
            <a:chOff x="565521" y="7574519"/>
            <a:chExt cx="2192428" cy="1855608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7A9DBD92-60F8-C8D8-6435-2F9088DE50F5}"/>
                </a:ext>
              </a:extLst>
            </p:cNvPr>
            <p:cNvGrpSpPr/>
            <p:nvPr/>
          </p:nvGrpSpPr>
          <p:grpSpPr>
            <a:xfrm>
              <a:off x="565521" y="7574519"/>
              <a:ext cx="2192428" cy="1817525"/>
              <a:chOff x="666899" y="4020549"/>
              <a:chExt cx="1822002" cy="1817525"/>
            </a:xfrm>
          </p:grpSpPr>
          <p:sp>
            <p:nvSpPr>
              <p:cNvPr id="40" name="object 4">
                <a:extLst>
                  <a:ext uri="{FF2B5EF4-FFF2-40B4-BE49-F238E27FC236}">
                    <a16:creationId xmlns:a16="http://schemas.microsoft.com/office/drawing/2014/main" id="{B571804D-C0A6-857A-03F4-DC64D0E857C5}"/>
                  </a:ext>
                </a:extLst>
              </p:cNvPr>
              <p:cNvSpPr txBox="1"/>
              <p:nvPr/>
            </p:nvSpPr>
            <p:spPr>
              <a:xfrm>
                <a:off x="674779" y="4020549"/>
                <a:ext cx="1721113" cy="384078"/>
              </a:xfrm>
              <a:prstGeom prst="rect">
                <a:avLst/>
              </a:prstGeom>
            </p:spPr>
            <p:txBody>
              <a:bodyPr vert="horz" wrap="square" lIns="0" tIns="14604" rIns="0" bIns="0" rtlCol="0">
                <a:spAutoFit/>
              </a:bodyPr>
              <a:lstStyle/>
              <a:p>
                <a:pPr algn="ctr" defTabSz="914400"/>
                <a:r>
                  <a:rPr kumimoji="0" lang="ja-JP" altLang="en-US" sz="1200" kern="0" dirty="0">
                    <a:ln w="31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コーヒーギフト</a:t>
                </a:r>
                <a:endParaRPr kumimoji="0" lang="en-US" altLang="ja-JP" sz="1200" kern="0" dirty="0">
                  <a:ln w="31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  <a:p>
                <a:pPr algn="ctr" defTabSz="914400"/>
                <a:r>
                  <a:rPr kumimoji="0" lang="en-US" altLang="ja-JP" sz="1200" kern="0" dirty="0">
                    <a:ln w="3175">
                      <a:noFill/>
                    </a:ln>
                    <a:solidFill>
                      <a:srgbClr val="DC0011"/>
                    </a:solidFill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0</a:t>
                </a:r>
                <a:r>
                  <a:rPr kumimoji="0" lang="ja-JP" altLang="en-US" sz="1200" kern="0" dirty="0">
                    <a:ln w="3175">
                      <a:noFill/>
                    </a:ln>
                    <a:solidFill>
                      <a:srgbClr val="DC0011"/>
                    </a:solidFill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，</a:t>
                </a:r>
                <a:r>
                  <a:rPr kumimoji="0" lang="en-US" altLang="ja-JP" sz="1200" kern="0" dirty="0">
                    <a:ln w="3175">
                      <a:noFill/>
                    </a:ln>
                    <a:solidFill>
                      <a:srgbClr val="DC0011"/>
                    </a:solidFill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000</a:t>
                </a:r>
                <a:r>
                  <a:rPr kumimoji="0" lang="ja-JP" altLang="en-US" sz="1200" kern="0" dirty="0">
                    <a:ln w="3175">
                      <a:noFill/>
                    </a:ln>
                    <a:solidFill>
                      <a:srgbClr val="DC0011"/>
                    </a:solidFill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円</a:t>
                </a:r>
                <a:endParaRPr kumimoji="0" lang="en-US" altLang="ja-JP" sz="1200" kern="0" dirty="0">
                  <a:ln w="3175">
                    <a:noFill/>
                  </a:ln>
                  <a:solidFill>
                    <a:srgbClr val="DC0011"/>
                  </a:solidFill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</p:txBody>
          </p:sp>
          <p:sp>
            <p:nvSpPr>
              <p:cNvPr id="41" name="object 4">
                <a:extLst>
                  <a:ext uri="{FF2B5EF4-FFF2-40B4-BE49-F238E27FC236}">
                    <a16:creationId xmlns:a16="http://schemas.microsoft.com/office/drawing/2014/main" id="{ECB4814A-79FC-F903-572A-05439383B36B}"/>
                  </a:ext>
                </a:extLst>
              </p:cNvPr>
              <p:cNvSpPr txBox="1"/>
              <p:nvPr/>
            </p:nvSpPr>
            <p:spPr>
              <a:xfrm>
                <a:off x="680690" y="4845367"/>
                <a:ext cx="1746914" cy="992707"/>
              </a:xfrm>
              <a:prstGeom prst="rect">
                <a:avLst/>
              </a:prstGeom>
            </p:spPr>
            <p:txBody>
              <a:bodyPr vert="horz" wrap="square" lIns="0" tIns="14604" rIns="0" bIns="0" rtlCol="0">
                <a:spAutoFit/>
              </a:bodyPr>
              <a:lstStyle/>
              <a:p>
                <a:pPr defTabSz="914400">
                  <a:lnSpc>
                    <a:spcPct val="150000"/>
                  </a:lnSpc>
                </a:pPr>
                <a:r>
                  <a:rPr kumimoji="0" lang="ja-JP" altLang="en-US" sz="8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内容</a:t>
                </a:r>
                <a:endParaRPr kumimoji="0" lang="en-US" altLang="ja-JP" sz="8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  <a:p>
                <a:pPr defTabSz="914400">
                  <a:lnSpc>
                    <a:spcPct val="150000"/>
                  </a:lnSpc>
                </a:pPr>
                <a:r>
                  <a:rPr kumimoji="0" lang="ja-JP" altLang="en-US" sz="7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・○○○○○○○○○○　○○枚</a:t>
                </a:r>
                <a:endParaRPr kumimoji="0" lang="en-US" altLang="ja-JP" sz="7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  <a:p>
                <a:pPr defTabSz="914400">
                  <a:lnSpc>
                    <a:spcPct val="150000"/>
                  </a:lnSpc>
                </a:pPr>
                <a:r>
                  <a:rPr kumimoji="0" lang="ja-JP" altLang="en-US" sz="7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・○○○○○○○○○○　○○枚　</a:t>
                </a:r>
                <a:endParaRPr kumimoji="0" lang="en-US" altLang="ja-JP" sz="7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  <a:p>
                <a:pPr defTabSz="914400">
                  <a:lnSpc>
                    <a:spcPct val="150000"/>
                  </a:lnSpc>
                </a:pPr>
                <a:r>
                  <a:rPr kumimoji="0" lang="ja-JP" altLang="en-US" sz="7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・○○○○○○○○○○　○○枚　</a:t>
                </a:r>
                <a:endParaRPr kumimoji="0" lang="en-US" altLang="ja-JP" sz="7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  <a:p>
                <a:pPr defTabSz="914400">
                  <a:lnSpc>
                    <a:spcPct val="150000"/>
                  </a:lnSpc>
                </a:pPr>
                <a:r>
                  <a:rPr kumimoji="0" lang="ja-JP" altLang="en-US" sz="7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・○○○○○○○○○○　○○枚　</a:t>
                </a:r>
                <a:endParaRPr kumimoji="0" lang="en-US" altLang="ja-JP" sz="7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  <a:p>
                <a:pPr defTabSz="914400">
                  <a:lnSpc>
                    <a:spcPct val="150000"/>
                  </a:lnSpc>
                </a:pPr>
                <a:r>
                  <a:rPr kumimoji="0" lang="ja-JP" altLang="en-US" sz="7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・○○○○○○○○○○　○○枚　</a:t>
                </a:r>
                <a:endParaRPr kumimoji="0" lang="en-US" altLang="ja-JP" sz="7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</p:txBody>
          </p:sp>
          <p:sp>
            <p:nvSpPr>
              <p:cNvPr id="42" name="object 4">
                <a:extLst>
                  <a:ext uri="{FF2B5EF4-FFF2-40B4-BE49-F238E27FC236}">
                    <a16:creationId xmlns:a16="http://schemas.microsoft.com/office/drawing/2014/main" id="{20295D6D-999C-74F4-47A6-74F294084919}"/>
                  </a:ext>
                </a:extLst>
              </p:cNvPr>
              <p:cNvSpPr txBox="1"/>
              <p:nvPr/>
            </p:nvSpPr>
            <p:spPr>
              <a:xfrm>
                <a:off x="666899" y="4466738"/>
                <a:ext cx="1822002" cy="260968"/>
              </a:xfrm>
              <a:prstGeom prst="rect">
                <a:avLst/>
              </a:prstGeom>
            </p:spPr>
            <p:txBody>
              <a:bodyPr vert="horz" wrap="square" lIns="0" tIns="14604" rIns="0" bIns="0" rtlCol="0">
                <a:spAutoFit/>
              </a:bodyPr>
              <a:lstStyle/>
              <a:p>
                <a:pPr defTabSz="914400"/>
                <a:r>
                  <a:rPr kumimoji="0" lang="ja-JP" altLang="en-US" sz="800" b="1" kern="0" dirty="0">
                    <a:ln w="28575">
                      <a:noFill/>
                    </a:ln>
                    <a:latin typeface="UD デジタル 教科書体 NP-R" panose="02020400000000000000" pitchFamily="18" charset="-128"/>
                    <a:ea typeface="UD デジタル 教科書体 NP-R" panose="02020400000000000000" pitchFamily="18" charset="-128"/>
                    <a:cs typeface="DINPro"/>
                  </a:rPr>
                  <a:t>〇種類の焼き菓子を詰め合わせたギフトです。〇〇〇〇〇〇〇〇〇〇〇〇〇〇〇〇〇〇〇〇</a:t>
                </a:r>
                <a:endParaRPr kumimoji="0" lang="en-US" altLang="ja-JP" sz="800" b="1" kern="0" dirty="0">
                  <a:ln w="28575">
                    <a:noFill/>
                  </a:ln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  <a:cs typeface="DINPro"/>
                </a:endParaRPr>
              </a:p>
            </p:txBody>
          </p:sp>
        </p:grpSp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A47BB93A-023E-47AE-CF31-352650768C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767" y="8598021"/>
              <a:ext cx="1947676" cy="832106"/>
            </a:xfrm>
            <a:prstGeom prst="rect">
              <a:avLst/>
            </a:prstGeom>
          </p:spPr>
        </p:pic>
      </p:grpSp>
      <p:sp>
        <p:nvSpPr>
          <p:cNvPr id="44" name="object 4">
            <a:extLst>
              <a:ext uri="{FF2B5EF4-FFF2-40B4-BE49-F238E27FC236}">
                <a16:creationId xmlns:a16="http://schemas.microsoft.com/office/drawing/2014/main" id="{2C0C2FCA-2980-935F-FC32-580E269A2C33}"/>
              </a:ext>
            </a:extLst>
          </p:cNvPr>
          <p:cNvSpPr txBox="1"/>
          <p:nvPr/>
        </p:nvSpPr>
        <p:spPr>
          <a:xfrm>
            <a:off x="650008" y="9466029"/>
            <a:ext cx="6502427" cy="21480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1300" kern="0" spc="-15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※</a:t>
            </a:r>
            <a:r>
              <a:rPr kumimoji="0" lang="ja-JP" altLang="en-US" sz="1300" kern="0" spc="-150" dirty="0">
                <a:ln w="28575">
                  <a:noFill/>
                </a:ln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大量にご注文いただく場合には、ご予約をおすすめします。お電話・店頭にてご予約ください。</a:t>
            </a:r>
            <a:endParaRPr kumimoji="0" lang="en-US" altLang="ja-JP" sz="1300" kern="0" spc="-150" dirty="0">
              <a:ln w="28575">
                <a:noFill/>
              </a:ln>
              <a:latin typeface="UD デジタル 教科書体 NP-R" panose="02020400000000000000" pitchFamily="18" charset="-128"/>
              <a:ea typeface="UD デジタル 教科書体 NP-R" panose="02020400000000000000" pitchFamily="18" charset="-128"/>
              <a:cs typeface="DINPro"/>
            </a:endParaRPr>
          </a:p>
        </p:txBody>
      </p:sp>
      <p:sp>
        <p:nvSpPr>
          <p:cNvPr id="46" name="object 4">
            <a:extLst>
              <a:ext uri="{FF2B5EF4-FFF2-40B4-BE49-F238E27FC236}">
                <a16:creationId xmlns:a16="http://schemas.microsoft.com/office/drawing/2014/main" id="{C6024BA1-246D-9D4C-33C3-3F6AB209E28C}"/>
              </a:ext>
            </a:extLst>
          </p:cNvPr>
          <p:cNvSpPr txBox="1"/>
          <p:nvPr/>
        </p:nvSpPr>
        <p:spPr>
          <a:xfrm>
            <a:off x="3664888" y="10074000"/>
            <a:ext cx="1209383" cy="13785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800" b="1" kern="0" spc="300" dirty="0">
                <a:ln w="6350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ご予約締め切り日</a:t>
            </a:r>
            <a:endParaRPr kumimoji="0" lang="en-US" altLang="ja-JP" sz="800" b="1" kern="0" spc="300" dirty="0">
              <a:ln w="6350">
                <a:noFill/>
              </a:ln>
              <a:solidFill>
                <a:schemeClr val="bg1"/>
              </a:solidFill>
              <a:latin typeface="+mj-ea"/>
              <a:ea typeface="+mj-ea"/>
              <a:cs typeface="DINPro"/>
            </a:endParaRPr>
          </a:p>
        </p:txBody>
      </p:sp>
      <p:sp>
        <p:nvSpPr>
          <p:cNvPr id="48" name="object 4">
            <a:extLst>
              <a:ext uri="{FF2B5EF4-FFF2-40B4-BE49-F238E27FC236}">
                <a16:creationId xmlns:a16="http://schemas.microsoft.com/office/drawing/2014/main" id="{46798AA0-7B50-73A0-1066-9FFA45DA56D1}"/>
              </a:ext>
            </a:extLst>
          </p:cNvPr>
          <p:cNvSpPr txBox="1"/>
          <p:nvPr/>
        </p:nvSpPr>
        <p:spPr>
          <a:xfrm rot="20979431">
            <a:off x="2839025" y="4864415"/>
            <a:ext cx="1868500" cy="32970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1500" kern="0" dirty="0">
                <a:ln w="12700">
                  <a:noFill/>
                </a:ln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LINE</a:t>
            </a:r>
            <a:r>
              <a:rPr kumimoji="0" lang="ja-JP" altLang="en-US" sz="1500" kern="0" dirty="0">
                <a:ln w="12700">
                  <a:noFill/>
                </a:ln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　</a:t>
            </a:r>
            <a:r>
              <a:rPr kumimoji="0" lang="en-US" altLang="ja-JP" sz="1500" kern="0" dirty="0">
                <a:ln w="12700">
                  <a:noFill/>
                </a:ln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DINPro"/>
              </a:rPr>
              <a:t>UP</a:t>
            </a: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424</Words>
  <Application>Microsoft Office PowerPoint</Application>
  <PresentationFormat>ユーザー設定</PresentationFormat>
  <Paragraphs>59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HGS明朝B</vt:lpstr>
      <vt:lpstr>HG丸ｺﾞｼｯｸM-PRO</vt:lpstr>
      <vt:lpstr>ＭＳ Ｐゴシック</vt:lpstr>
      <vt:lpstr>UD デジタル 教科書体 NK-B</vt:lpstr>
      <vt:lpstr>UD デジタル 教科書体 NP-R</vt:lpstr>
      <vt:lpstr>游ゴシック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2022-09-11T06:08:44Z</dcterms:modified>
</cp:coreProperties>
</file>