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11"/>
    <a:srgbClr val="E73990"/>
    <a:srgbClr val="FF8E00"/>
    <a:srgbClr val="912429"/>
    <a:srgbClr val="DE3828"/>
    <a:srgbClr val="FF3300"/>
    <a:srgbClr val="663300"/>
    <a:srgbClr val="FF6699"/>
    <a:srgbClr val="BA6089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>
        <p:scale>
          <a:sx n="64" d="100"/>
          <a:sy n="64" d="100"/>
        </p:scale>
        <p:origin x="2142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DCFEE01-3126-A6F3-6368-B600091EDC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26370A7-51F3-2EC6-E41A-1C0D552629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6A741AE-D65C-4DDF-3CA6-48D21948D984}"/>
              </a:ext>
            </a:extLst>
          </p:cNvPr>
          <p:cNvSpPr/>
          <p:nvPr/>
        </p:nvSpPr>
        <p:spPr>
          <a:xfrm>
            <a:off x="5006630" y="10065774"/>
            <a:ext cx="2350111" cy="176981"/>
          </a:xfrm>
          <a:prstGeom prst="rect">
            <a:avLst/>
          </a:prstGeom>
          <a:solidFill>
            <a:srgbClr val="DC00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BD26B40-C5A5-AD19-1FAF-6EA3A4650D45}"/>
              </a:ext>
            </a:extLst>
          </p:cNvPr>
          <p:cNvSpPr/>
          <p:nvPr/>
        </p:nvSpPr>
        <p:spPr>
          <a:xfrm>
            <a:off x="3436909" y="10074000"/>
            <a:ext cx="1485916" cy="165964"/>
          </a:xfrm>
          <a:prstGeom prst="rect">
            <a:avLst/>
          </a:prstGeom>
          <a:solidFill>
            <a:srgbClr val="DC00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7028AC03-28F9-FB4A-A4FF-8D5C37790F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905" y="6365769"/>
            <a:ext cx="3331471" cy="2953518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B6BCD537-EDA4-99B6-F683-BA1CC72F9A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393" y="6938789"/>
            <a:ext cx="3115062" cy="1551435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7B1A63DD-117A-E713-01F4-320B9FEF9A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905" y="3109069"/>
            <a:ext cx="3331471" cy="2953518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3682606E-1D28-BEED-9952-28BF7E0CD6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645" y="3682089"/>
            <a:ext cx="3115062" cy="1551435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9F69C9EA-2D56-FEBF-8028-F6B04DBD0B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60" y="6376298"/>
            <a:ext cx="3331471" cy="2953518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7152F985-2B31-FAF3-0F9A-3E73940D33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48" y="6949318"/>
            <a:ext cx="3115062" cy="1551435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9B829E24-4DCD-5949-B200-F92F65E55E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35" y="3109069"/>
            <a:ext cx="3331471" cy="2953518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111CAE5D-274F-B7F0-B937-6FEC01D55B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23" y="3682089"/>
            <a:ext cx="3115062" cy="1551435"/>
          </a:xfrm>
          <a:prstGeom prst="rect">
            <a:avLst/>
          </a:prstGeom>
        </p:spPr>
      </p:pic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819043" y="9906485"/>
            <a:ext cx="2255238" cy="5211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600" kern="0" dirty="0">
                <a:ln w="12700">
                  <a:noFill/>
                </a:ln>
                <a:latin typeface="+mj-ea"/>
                <a:ea typeface="+mj-ea"/>
                <a:cs typeface="DINPro"/>
              </a:rPr>
              <a:t>明日来肉店</a:t>
            </a:r>
            <a:endParaRPr kumimoji="0" lang="en-US" altLang="ja-JP" sz="2600" kern="0" dirty="0">
              <a:ln w="1270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827713" y="356179"/>
            <a:ext cx="6120148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【</a:t>
            </a:r>
            <a:r>
              <a:rPr kumimoji="0" lang="ja-JP" altLang="en-US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期間限定</a:t>
            </a:r>
            <a:r>
              <a:rPr kumimoji="0" lang="en-US" altLang="ja-JP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】</a:t>
            </a:r>
            <a:r>
              <a:rPr kumimoji="0" lang="ja-JP" altLang="en-US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　</a:t>
            </a:r>
            <a:r>
              <a:rPr kumimoji="0" lang="en-US" altLang="ja-JP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2022.12/1</a:t>
            </a:r>
            <a:r>
              <a:rPr kumimoji="0" lang="ja-JP" altLang="en-US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（土）～</a:t>
            </a:r>
            <a:r>
              <a:rPr kumimoji="0" lang="en-US" altLang="ja-JP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12/31</a:t>
            </a:r>
            <a:r>
              <a:rPr kumimoji="0" lang="ja-JP" altLang="en-US" sz="2700" b="1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（月）</a:t>
            </a:r>
            <a:endParaRPr kumimoji="0" lang="en-US" altLang="ja-JP" sz="2700" b="1" kern="0" dirty="0">
              <a:ln w="28575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0AAC127C-2A2D-8863-2B6D-28E6E3A5B1A5}"/>
              </a:ext>
            </a:extLst>
          </p:cNvPr>
          <p:cNvSpPr txBox="1"/>
          <p:nvPr/>
        </p:nvSpPr>
        <p:spPr>
          <a:xfrm>
            <a:off x="3436909" y="10276841"/>
            <a:ext cx="169500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１２</a:t>
            </a:r>
            <a:r>
              <a:rPr kumimoji="0" lang="ja-JP" altLang="en-US" sz="1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月</a:t>
            </a:r>
            <a:r>
              <a:rPr kumimoji="0" lang="en-US" altLang="ja-JP" sz="2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20</a:t>
            </a:r>
            <a:r>
              <a:rPr kumimoji="0" lang="ja-JP" altLang="en-US" sz="1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日（日）</a:t>
            </a:r>
            <a:endParaRPr kumimoji="0" lang="en-US" altLang="ja-JP" sz="1500" kern="0" dirty="0">
              <a:ln w="6350">
                <a:noFill/>
              </a:ln>
              <a:solidFill>
                <a:srgbClr val="C00000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04078E09-98E6-3604-C310-A7F922247D80}"/>
              </a:ext>
            </a:extLst>
          </p:cNvPr>
          <p:cNvSpPr txBox="1"/>
          <p:nvPr/>
        </p:nvSpPr>
        <p:spPr>
          <a:xfrm>
            <a:off x="706432" y="10456508"/>
            <a:ext cx="2480459" cy="19005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12700">
                  <a:noFill/>
                </a:ln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〒</a:t>
            </a:r>
            <a:r>
              <a:rPr kumimoji="0" lang="en-US" altLang="ja-JP" sz="900" kern="0" dirty="0">
                <a:ln w="12700">
                  <a:noFill/>
                </a:ln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000-0000</a:t>
            </a:r>
            <a:r>
              <a:rPr kumimoji="0" lang="ja-JP" altLang="en-US" sz="900" kern="0" dirty="0">
                <a:ln w="12700">
                  <a:noFill/>
                </a:ln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　〇〇県〇〇市明日来町</a:t>
            </a:r>
            <a:r>
              <a:rPr kumimoji="0" lang="en-US" altLang="ja-JP" sz="900" kern="0" dirty="0">
                <a:ln w="12700">
                  <a:noFill/>
                </a:ln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1-1-1</a:t>
            </a: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D52A8997-49EE-0B5C-1D68-81D8BE51C4AD}"/>
              </a:ext>
            </a:extLst>
          </p:cNvPr>
          <p:cNvSpPr txBox="1"/>
          <p:nvPr/>
        </p:nvSpPr>
        <p:spPr>
          <a:xfrm>
            <a:off x="5059107" y="10289977"/>
            <a:ext cx="235011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Tel.</a:t>
            </a:r>
            <a:r>
              <a:rPr kumimoji="0" lang="en-US" altLang="ja-JP" sz="2500" kern="0" dirty="0">
                <a:ln w="6350">
                  <a:noFill/>
                </a:ln>
                <a:solidFill>
                  <a:srgbClr val="C00000"/>
                </a:solidFill>
                <a:latin typeface="+mj-ea"/>
                <a:ea typeface="+mj-ea"/>
                <a:cs typeface="DINPro"/>
              </a:rPr>
              <a:t>03-0000-0000</a:t>
            </a:r>
            <a:endParaRPr kumimoji="0" lang="en-US" altLang="ja-JP" sz="1500" kern="0" dirty="0">
              <a:ln w="6350">
                <a:noFill/>
              </a:ln>
              <a:solidFill>
                <a:srgbClr val="C00000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DC0DED2C-C289-8CC3-DE19-A9310889AC8B}"/>
              </a:ext>
            </a:extLst>
          </p:cNvPr>
          <p:cNvSpPr txBox="1"/>
          <p:nvPr/>
        </p:nvSpPr>
        <p:spPr>
          <a:xfrm>
            <a:off x="5337011" y="10080522"/>
            <a:ext cx="1794303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ご予約は、お電話・店頭にて</a:t>
            </a:r>
            <a:endParaRPr kumimoji="0" lang="en-US" altLang="ja-JP" sz="8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F3BA36FB-1924-4994-A9E8-14E87BB21666}"/>
              </a:ext>
            </a:extLst>
          </p:cNvPr>
          <p:cNvSpPr txBox="1"/>
          <p:nvPr/>
        </p:nvSpPr>
        <p:spPr>
          <a:xfrm>
            <a:off x="1031198" y="6505123"/>
            <a:ext cx="2287189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サーロインステーキセット</a:t>
            </a:r>
            <a:endParaRPr kumimoji="0" lang="en-US" altLang="ja-JP" sz="16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B571804D-C0A6-857A-03F4-DC64D0E857C5}"/>
              </a:ext>
            </a:extLst>
          </p:cNvPr>
          <p:cNvSpPr txBox="1"/>
          <p:nvPr/>
        </p:nvSpPr>
        <p:spPr>
          <a:xfrm>
            <a:off x="574277" y="8943988"/>
            <a:ext cx="3100033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特別セット価格　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10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，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000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円</a:t>
            </a:r>
            <a:r>
              <a:rPr kumimoji="0" lang="ja-JP" altLang="en-US" sz="12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（税込）</a:t>
            </a:r>
            <a:endParaRPr kumimoji="0" lang="en-US" altLang="ja-JP" sz="1200" kern="0" dirty="0">
              <a:ln w="3175">
                <a:noFill/>
              </a:ln>
              <a:solidFill>
                <a:srgbClr val="DC001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20295D6D-999C-74F4-47A6-74F294084919}"/>
              </a:ext>
            </a:extLst>
          </p:cNvPr>
          <p:cNvSpPr txBox="1"/>
          <p:nvPr/>
        </p:nvSpPr>
        <p:spPr>
          <a:xfrm>
            <a:off x="550552" y="8565248"/>
            <a:ext cx="310003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約</a:t>
            </a:r>
            <a:r>
              <a:rPr kumimoji="0" lang="en-US" altLang="ja-JP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2</a:t>
            </a:r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人前のサーロインステーキセットです。〇〇○○〇〇○○〇〇○○〇〇○○〇〇○○〇〇○○〇〇○○〇〇○○</a:t>
            </a:r>
            <a:endParaRPr kumimoji="0" lang="en-US" altLang="ja-JP" sz="800" b="1" kern="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2C0C2FCA-2980-935F-FC32-580E269A2C33}"/>
              </a:ext>
            </a:extLst>
          </p:cNvPr>
          <p:cNvSpPr txBox="1"/>
          <p:nvPr/>
        </p:nvSpPr>
        <p:spPr>
          <a:xfrm>
            <a:off x="1843898" y="9426769"/>
            <a:ext cx="4346014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n w="28575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このほかご要望がございましたら店頭までご相談ください</a:t>
            </a:r>
            <a:endParaRPr kumimoji="0" lang="en-US" altLang="ja-JP" sz="1400" kern="0" dirty="0">
              <a:ln w="28575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C6024BA1-246D-9D4C-33C3-3F6AB209E28C}"/>
              </a:ext>
            </a:extLst>
          </p:cNvPr>
          <p:cNvSpPr txBox="1"/>
          <p:nvPr/>
        </p:nvSpPr>
        <p:spPr>
          <a:xfrm>
            <a:off x="3664888" y="10074000"/>
            <a:ext cx="1209383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ご予約締め切り日</a:t>
            </a:r>
            <a:endParaRPr kumimoji="0" lang="en-US" altLang="ja-JP" sz="8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02EA1E82-8A4D-BB03-AFF7-2E89EF30AC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3" y="1080110"/>
            <a:ext cx="7775575" cy="1899749"/>
          </a:xfrm>
          <a:prstGeom prst="rect">
            <a:avLst/>
          </a:prstGeom>
        </p:spPr>
      </p:pic>
      <p:sp>
        <p:nvSpPr>
          <p:cNvPr id="73" name="object 4">
            <a:extLst>
              <a:ext uri="{FF2B5EF4-FFF2-40B4-BE49-F238E27FC236}">
                <a16:creationId xmlns:a16="http://schemas.microsoft.com/office/drawing/2014/main" id="{9591FF86-C220-D763-B578-61FC327A1534}"/>
              </a:ext>
            </a:extLst>
          </p:cNvPr>
          <p:cNvSpPr txBox="1"/>
          <p:nvPr/>
        </p:nvSpPr>
        <p:spPr>
          <a:xfrm>
            <a:off x="4176370" y="8944421"/>
            <a:ext cx="3100033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特別セット価格　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5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，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000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円</a:t>
            </a:r>
            <a:r>
              <a:rPr kumimoji="0" lang="ja-JP" altLang="en-US" sz="12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（税込）</a:t>
            </a:r>
            <a:endParaRPr kumimoji="0" lang="en-US" altLang="ja-JP" sz="1200" kern="0" dirty="0">
              <a:ln w="3175">
                <a:noFill/>
              </a:ln>
              <a:solidFill>
                <a:srgbClr val="DC001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EEB50509-2BC9-A064-BB21-6493F743043B}"/>
              </a:ext>
            </a:extLst>
          </p:cNvPr>
          <p:cNvSpPr txBox="1"/>
          <p:nvPr/>
        </p:nvSpPr>
        <p:spPr>
          <a:xfrm>
            <a:off x="4152645" y="8565681"/>
            <a:ext cx="310003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約</a:t>
            </a:r>
            <a:r>
              <a:rPr kumimoji="0" lang="en-US" altLang="ja-JP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2</a:t>
            </a:r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人前のオードブルセットです。〇〇○○〇〇○○〇〇○○〇〇○○〇〇○○〇〇○○〇〇○○〇〇○○</a:t>
            </a:r>
            <a:endParaRPr kumimoji="0" lang="en-US" altLang="ja-JP" sz="800" b="1" kern="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E62B398B-09AB-FC55-A936-D33B9A7D1FBE}"/>
              </a:ext>
            </a:extLst>
          </p:cNvPr>
          <p:cNvSpPr txBox="1"/>
          <p:nvPr/>
        </p:nvSpPr>
        <p:spPr>
          <a:xfrm>
            <a:off x="4922825" y="6479728"/>
            <a:ext cx="1607121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オードブルセット</a:t>
            </a:r>
            <a:endParaRPr kumimoji="0" lang="en-US" altLang="ja-JP" sz="16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87" name="object 4">
            <a:extLst>
              <a:ext uri="{FF2B5EF4-FFF2-40B4-BE49-F238E27FC236}">
                <a16:creationId xmlns:a16="http://schemas.microsoft.com/office/drawing/2014/main" id="{6076CB11-BF2A-8190-7CAC-D4DBAFDC2EC2}"/>
              </a:ext>
            </a:extLst>
          </p:cNvPr>
          <p:cNvSpPr txBox="1"/>
          <p:nvPr/>
        </p:nvSpPr>
        <p:spPr>
          <a:xfrm>
            <a:off x="624775" y="5695805"/>
            <a:ext cx="3100033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特別セット価格　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10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，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000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円</a:t>
            </a:r>
            <a:r>
              <a:rPr kumimoji="0" lang="ja-JP" altLang="en-US" sz="12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（税込）</a:t>
            </a:r>
            <a:endParaRPr kumimoji="0" lang="en-US" altLang="ja-JP" sz="1200" kern="0" dirty="0">
              <a:ln w="3175">
                <a:noFill/>
              </a:ln>
              <a:solidFill>
                <a:srgbClr val="DC001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82AD893C-5A11-10CA-DBEA-D6A86FACEF85}"/>
              </a:ext>
            </a:extLst>
          </p:cNvPr>
          <p:cNvSpPr txBox="1"/>
          <p:nvPr/>
        </p:nvSpPr>
        <p:spPr>
          <a:xfrm>
            <a:off x="535523" y="5295677"/>
            <a:ext cx="310003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約</a:t>
            </a:r>
            <a:r>
              <a:rPr kumimoji="0" lang="en-US" altLang="ja-JP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2</a:t>
            </a:r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人前のお肉・お野菜・割り下・うどんが入ったすき焼きセットです。〇〇○○〇〇○○〇〇○○〇〇○○〇〇○○〇〇○○〇〇</a:t>
            </a:r>
            <a:endParaRPr kumimoji="0" lang="en-US" altLang="ja-JP" sz="800" b="1" kern="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94" name="object 4">
            <a:extLst>
              <a:ext uri="{FF2B5EF4-FFF2-40B4-BE49-F238E27FC236}">
                <a16:creationId xmlns:a16="http://schemas.microsoft.com/office/drawing/2014/main" id="{AB136710-8F6F-1B56-B6EA-F1826DFA639A}"/>
              </a:ext>
            </a:extLst>
          </p:cNvPr>
          <p:cNvSpPr txBox="1"/>
          <p:nvPr/>
        </p:nvSpPr>
        <p:spPr>
          <a:xfrm>
            <a:off x="1531884" y="3238854"/>
            <a:ext cx="1542397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すき焼きセット</a:t>
            </a:r>
            <a:endParaRPr kumimoji="0" lang="en-US" altLang="ja-JP" sz="16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102" name="object 4">
            <a:extLst>
              <a:ext uri="{FF2B5EF4-FFF2-40B4-BE49-F238E27FC236}">
                <a16:creationId xmlns:a16="http://schemas.microsoft.com/office/drawing/2014/main" id="{2284FBB0-1AA6-448B-6F9B-5985AABD32F4}"/>
              </a:ext>
            </a:extLst>
          </p:cNvPr>
          <p:cNvSpPr txBox="1"/>
          <p:nvPr/>
        </p:nvSpPr>
        <p:spPr>
          <a:xfrm>
            <a:off x="4168161" y="5681169"/>
            <a:ext cx="3100033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特別セット価格　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20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，</a:t>
            </a:r>
            <a:r>
              <a:rPr kumimoji="0" lang="en-US" altLang="ja-JP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000</a:t>
            </a:r>
            <a:r>
              <a:rPr kumimoji="0" lang="ja-JP" altLang="en-US" sz="14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円</a:t>
            </a:r>
            <a:r>
              <a:rPr kumimoji="0" lang="ja-JP" altLang="en-US" sz="1200" kern="0" dirty="0">
                <a:ln w="31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（税込）</a:t>
            </a:r>
            <a:endParaRPr kumimoji="0" lang="en-US" altLang="ja-JP" sz="1200" kern="0" dirty="0">
              <a:ln w="3175">
                <a:noFill/>
              </a:ln>
              <a:solidFill>
                <a:srgbClr val="DC001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105" name="object 4">
            <a:extLst>
              <a:ext uri="{FF2B5EF4-FFF2-40B4-BE49-F238E27FC236}">
                <a16:creationId xmlns:a16="http://schemas.microsoft.com/office/drawing/2014/main" id="{839048B0-14FD-2264-3B94-0CA76F0EE53A}"/>
              </a:ext>
            </a:extLst>
          </p:cNvPr>
          <p:cNvSpPr txBox="1"/>
          <p:nvPr/>
        </p:nvSpPr>
        <p:spPr>
          <a:xfrm>
            <a:off x="4139422" y="5280746"/>
            <a:ext cx="310003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約</a:t>
            </a:r>
            <a:r>
              <a:rPr kumimoji="0" lang="en-US" altLang="ja-JP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4</a:t>
            </a:r>
            <a:r>
              <a:rPr kumimoji="0" lang="ja-JP" altLang="en-US" sz="800" b="1" kern="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人前のお肉・お野菜・割り下・うどんが入ったすき焼きセットです。〇〇○○〇〇○○〇〇○○〇〇○○〇〇○○〇〇○○〇〇</a:t>
            </a:r>
            <a:endParaRPr kumimoji="0" lang="en-US" altLang="ja-JP" sz="800" b="1" kern="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108" name="object 4">
            <a:extLst>
              <a:ext uri="{FF2B5EF4-FFF2-40B4-BE49-F238E27FC236}">
                <a16:creationId xmlns:a16="http://schemas.microsoft.com/office/drawing/2014/main" id="{12BE310B-CBE2-C7D4-4F1E-3E0D3295C7D0}"/>
              </a:ext>
            </a:extLst>
          </p:cNvPr>
          <p:cNvSpPr txBox="1"/>
          <p:nvPr/>
        </p:nvSpPr>
        <p:spPr>
          <a:xfrm>
            <a:off x="4651993" y="3248423"/>
            <a:ext cx="2488480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すき焼きセットデラックス</a:t>
            </a:r>
            <a:endParaRPr kumimoji="0" lang="en-US" altLang="ja-JP" sz="16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285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HGSｺﾞｼｯｸM</vt:lpstr>
      <vt:lpstr>HG丸ｺﾞｼｯｸM-PRO</vt:lpstr>
      <vt:lpstr>ＭＳ Ｐゴシック</vt:lpstr>
      <vt:lpstr>UD デジタル 教科書体 NP-R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2022-09-11T06:22:59Z</dcterms:modified>
</cp:coreProperties>
</file>