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3377"/>
    <a:srgbClr val="604700"/>
    <a:srgbClr val="E4E7ED"/>
    <a:srgbClr val="DE3828"/>
    <a:srgbClr val="FF3300"/>
    <a:srgbClr val="663300"/>
    <a:srgbClr val="FF6699"/>
    <a:srgbClr val="BA6089"/>
    <a:srgbClr val="E73990"/>
    <a:srgbClr val="C369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39" autoAdjust="0"/>
    <p:restoredTop sz="94660"/>
  </p:normalViewPr>
  <p:slideViewPr>
    <p:cSldViewPr snapToGrid="0">
      <p:cViewPr varScale="1">
        <p:scale>
          <a:sx n="65" d="100"/>
          <a:sy n="65" d="100"/>
        </p:scale>
        <p:origin x="1422" y="6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2022/9/10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E2EE48E2-E5C5-1025-2039-741A73C110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EFC2647-77DF-DD7C-5C80-C7367DB3EA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図 46">
            <a:extLst>
              <a:ext uri="{FF2B5EF4-FFF2-40B4-BE49-F238E27FC236}">
                <a16:creationId xmlns:a16="http://schemas.microsoft.com/office/drawing/2014/main" id="{E5C3930A-8C59-B4A6-A678-9B7D4E964E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55" y="9827482"/>
            <a:ext cx="658369" cy="658369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172AA8C4-526F-E497-967C-0E5815780A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703" y="9015188"/>
            <a:ext cx="2746254" cy="1624587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07D3B3FE-5A00-2325-9FA4-E656B3BC1CA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107" y="3749705"/>
            <a:ext cx="4276353" cy="950978"/>
          </a:xfrm>
          <a:prstGeom prst="rect">
            <a:avLst/>
          </a:prstGeom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DD6A6D85-B53D-6E15-87BF-31C99EF991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076" y="6207030"/>
            <a:ext cx="1981204" cy="1981204"/>
          </a:xfrm>
          <a:prstGeom prst="rect">
            <a:avLst/>
          </a:prstGeom>
        </p:spPr>
      </p:pic>
      <p:sp>
        <p:nvSpPr>
          <p:cNvPr id="56" name="object 4">
            <a:extLst>
              <a:ext uri="{FF2B5EF4-FFF2-40B4-BE49-F238E27FC236}">
                <a16:creationId xmlns:a16="http://schemas.microsoft.com/office/drawing/2014/main" id="{5A3ECA8C-D525-F53D-7F70-5C6999AF6EB8}"/>
              </a:ext>
            </a:extLst>
          </p:cNvPr>
          <p:cNvSpPr txBox="1"/>
          <p:nvPr/>
        </p:nvSpPr>
        <p:spPr>
          <a:xfrm>
            <a:off x="770623" y="9243240"/>
            <a:ext cx="2787669" cy="39946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500" b="1" kern="0" dirty="0">
                <a:ln w="12700">
                  <a:noFill/>
                </a:ln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明日来ピアノ教室</a:t>
            </a:r>
            <a:endParaRPr kumimoji="0" lang="en-US" altLang="ja-JP" sz="2500" b="1" kern="0" dirty="0">
              <a:ln w="12700">
                <a:noFill/>
              </a:ln>
              <a:latin typeface="HGP明朝B" panose="02020800000000000000" pitchFamily="18" charset="-128"/>
              <a:ea typeface="HGP明朝B" panose="02020800000000000000" pitchFamily="18" charset="-128"/>
              <a:cs typeface="DINPro"/>
            </a:endParaRPr>
          </a:p>
        </p:txBody>
      </p:sp>
      <p:sp>
        <p:nvSpPr>
          <p:cNvPr id="73" name="object 4">
            <a:extLst>
              <a:ext uri="{FF2B5EF4-FFF2-40B4-BE49-F238E27FC236}">
                <a16:creationId xmlns:a16="http://schemas.microsoft.com/office/drawing/2014/main" id="{BBDDD4AD-44E2-077A-562A-56EBCCE398B0}"/>
              </a:ext>
            </a:extLst>
          </p:cNvPr>
          <p:cNvSpPr txBox="1"/>
          <p:nvPr/>
        </p:nvSpPr>
        <p:spPr>
          <a:xfrm>
            <a:off x="5391476" y="6746928"/>
            <a:ext cx="1981204" cy="80246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200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参加される生徒さんは</a:t>
            </a:r>
            <a:endParaRPr kumimoji="0" lang="en-US" altLang="ja-JP" sz="1200" kern="0" dirty="0">
              <a:ln w="12700">
                <a:noFill/>
              </a:ln>
              <a:latin typeface="HGP明朝E" panose="02020900000000000000" pitchFamily="18" charset="-128"/>
              <a:ea typeface="HGP明朝E" panose="020209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200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〇月〇日までに参加費</a:t>
            </a:r>
            <a:endParaRPr kumimoji="0" lang="en-US" altLang="ja-JP" sz="1200" kern="0" dirty="0">
              <a:ln w="12700">
                <a:noFill/>
              </a:ln>
              <a:latin typeface="HGP明朝E" panose="02020900000000000000" pitchFamily="18" charset="-128"/>
              <a:ea typeface="HGP明朝E" panose="020209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en-US" altLang="ja-JP" sz="1200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000</a:t>
            </a:r>
            <a:r>
              <a:rPr kumimoji="0" lang="ja-JP" altLang="en-US" sz="1200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円をお持ちください。</a:t>
            </a:r>
            <a:endParaRPr kumimoji="0" lang="en-US" altLang="ja-JP" sz="1200" kern="0" dirty="0">
              <a:ln w="12700">
                <a:noFill/>
              </a:ln>
              <a:latin typeface="HGP明朝E" panose="02020900000000000000" pitchFamily="18" charset="-128"/>
              <a:ea typeface="HGP明朝E" panose="02020900000000000000" pitchFamily="18" charset="-128"/>
              <a:cs typeface="DINPro"/>
            </a:endParaRPr>
          </a:p>
        </p:txBody>
      </p:sp>
      <p:sp>
        <p:nvSpPr>
          <p:cNvPr id="75" name="object 4">
            <a:extLst>
              <a:ext uri="{FF2B5EF4-FFF2-40B4-BE49-F238E27FC236}">
                <a16:creationId xmlns:a16="http://schemas.microsoft.com/office/drawing/2014/main" id="{BB7A8E96-DAE4-649F-69B8-FC2558240BA9}"/>
              </a:ext>
            </a:extLst>
          </p:cNvPr>
          <p:cNvSpPr txBox="1"/>
          <p:nvPr/>
        </p:nvSpPr>
        <p:spPr>
          <a:xfrm>
            <a:off x="1143412" y="1200764"/>
            <a:ext cx="5618064" cy="124585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8000" kern="0" spc="-150" dirty="0">
                <a:ln w="12700">
                  <a:solidFill>
                    <a:srgbClr val="673377"/>
                  </a:solidFill>
                </a:ln>
                <a:solidFill>
                  <a:srgbClr val="673377"/>
                </a:solidFill>
                <a:effectLst>
                  <a:glow rad="127000">
                    <a:schemeClr val="bg1"/>
                  </a:glow>
                </a:effectLst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ピアノ発表会</a:t>
            </a:r>
            <a:endParaRPr kumimoji="0" lang="en-US" altLang="ja-JP" sz="8000" kern="0" spc="-150" dirty="0">
              <a:ln w="12700">
                <a:solidFill>
                  <a:srgbClr val="673377"/>
                </a:solidFill>
              </a:ln>
              <a:solidFill>
                <a:srgbClr val="673377"/>
              </a:solidFill>
              <a:effectLst>
                <a:glow rad="127000">
                  <a:schemeClr val="bg1"/>
                </a:glow>
              </a:effectLst>
              <a:latin typeface="HGP明朝B" panose="02020800000000000000" pitchFamily="18" charset="-128"/>
              <a:ea typeface="HGP明朝B" panose="02020800000000000000" pitchFamily="18" charset="-128"/>
              <a:cs typeface="DINPro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5A282B29-D15A-13C8-2297-0A56D307400D}"/>
              </a:ext>
            </a:extLst>
          </p:cNvPr>
          <p:cNvSpPr txBox="1"/>
          <p:nvPr/>
        </p:nvSpPr>
        <p:spPr>
          <a:xfrm>
            <a:off x="1978263" y="3884738"/>
            <a:ext cx="4218039" cy="69570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600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生徒の皆さんが日頃の成果を発表します。</a:t>
            </a:r>
            <a:endParaRPr kumimoji="0" lang="en-US" altLang="ja-JP" sz="1600" kern="0" dirty="0">
              <a:ln w="12700">
                <a:noFill/>
              </a:ln>
              <a:latin typeface="HGP明朝E" panose="02020900000000000000" pitchFamily="18" charset="-128"/>
              <a:ea typeface="HGP明朝E" panose="020209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600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ぜひご家族そろってご参加ください。</a:t>
            </a:r>
            <a:endParaRPr kumimoji="0" lang="en-US" altLang="ja-JP" sz="1600" kern="0" dirty="0">
              <a:ln w="12700">
                <a:noFill/>
              </a:ln>
              <a:latin typeface="HGP明朝E" panose="02020900000000000000" pitchFamily="18" charset="-128"/>
              <a:ea typeface="HGP明朝E" panose="02020900000000000000" pitchFamily="18" charset="-128"/>
              <a:cs typeface="DINPro"/>
            </a:endParaRPr>
          </a:p>
        </p:txBody>
      </p:sp>
      <p:sp>
        <p:nvSpPr>
          <p:cNvPr id="21" name="object 4">
            <a:extLst>
              <a:ext uri="{FF2B5EF4-FFF2-40B4-BE49-F238E27FC236}">
                <a16:creationId xmlns:a16="http://schemas.microsoft.com/office/drawing/2014/main" id="{640537D0-9B30-E6E0-AE94-274D4EED4786}"/>
              </a:ext>
            </a:extLst>
          </p:cNvPr>
          <p:cNvSpPr txBox="1"/>
          <p:nvPr/>
        </p:nvSpPr>
        <p:spPr>
          <a:xfrm>
            <a:off x="1267469" y="10248983"/>
            <a:ext cx="2787669" cy="168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000" kern="0" dirty="0">
                <a:ln w="12700">
                  <a:noFill/>
                </a:ln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〒</a:t>
            </a:r>
            <a:r>
              <a:rPr kumimoji="0" lang="en-US" altLang="ja-JP" sz="1000" kern="0" dirty="0">
                <a:ln w="12700">
                  <a:noFill/>
                </a:ln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000-0000</a:t>
            </a:r>
            <a:r>
              <a:rPr kumimoji="0" lang="ja-JP" altLang="en-US" sz="1000" kern="0" dirty="0">
                <a:ln w="12700">
                  <a:noFill/>
                </a:ln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　○○県○○市明日来町</a:t>
            </a:r>
            <a:endParaRPr kumimoji="0" lang="en-US" altLang="ja-JP" sz="1000" kern="0" dirty="0">
              <a:ln w="12700">
                <a:noFill/>
              </a:ln>
              <a:latin typeface="HGP明朝B" panose="02020800000000000000" pitchFamily="18" charset="-128"/>
              <a:ea typeface="HGP明朝B" panose="02020800000000000000" pitchFamily="18" charset="-128"/>
              <a:cs typeface="DINPro"/>
            </a:endParaRPr>
          </a:p>
        </p:txBody>
      </p:sp>
      <p:sp>
        <p:nvSpPr>
          <p:cNvPr id="23" name="object 4">
            <a:extLst>
              <a:ext uri="{FF2B5EF4-FFF2-40B4-BE49-F238E27FC236}">
                <a16:creationId xmlns:a16="http://schemas.microsoft.com/office/drawing/2014/main" id="{06ABE0A6-3D17-7B7E-9D87-64F87956BE6E}"/>
              </a:ext>
            </a:extLst>
          </p:cNvPr>
          <p:cNvSpPr txBox="1"/>
          <p:nvPr/>
        </p:nvSpPr>
        <p:spPr>
          <a:xfrm>
            <a:off x="2089147" y="2532010"/>
            <a:ext cx="3931982" cy="59907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2000" b="1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2022</a:t>
            </a:r>
            <a:r>
              <a:rPr kumimoji="0" lang="ja-JP" altLang="en-US" sz="2000" b="1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年</a:t>
            </a:r>
            <a:r>
              <a:rPr kumimoji="0" lang="en-US" altLang="ja-JP" sz="3000" b="1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9</a:t>
            </a:r>
            <a:r>
              <a:rPr kumimoji="0" lang="ja-JP" altLang="en-US" sz="2000" b="1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月</a:t>
            </a:r>
            <a:r>
              <a:rPr kumimoji="0" lang="en-US" altLang="ja-JP" sz="3000" b="1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20</a:t>
            </a:r>
            <a:r>
              <a:rPr kumimoji="0" lang="ja-JP" altLang="en-US" sz="2000" b="1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日（日）　</a:t>
            </a:r>
            <a:r>
              <a:rPr kumimoji="0" lang="en-US" altLang="ja-JP" sz="2000" b="1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15</a:t>
            </a:r>
            <a:r>
              <a:rPr kumimoji="0" lang="ja-JP" altLang="en-US" sz="2000" b="1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：</a:t>
            </a:r>
            <a:r>
              <a:rPr kumimoji="0" lang="en-US" altLang="ja-JP" sz="2000" b="1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00</a:t>
            </a:r>
            <a:r>
              <a:rPr kumimoji="0" lang="ja-JP" altLang="en-US" sz="2000" b="1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～</a:t>
            </a:r>
            <a:endParaRPr kumimoji="0" lang="en-US" altLang="ja-JP" sz="2000" b="1" kern="0" dirty="0">
              <a:ln w="12700">
                <a:noFill/>
              </a:ln>
              <a:latin typeface="HGP明朝E" panose="02020900000000000000" pitchFamily="18" charset="-128"/>
              <a:ea typeface="HGP明朝E" panose="02020900000000000000" pitchFamily="18" charset="-128"/>
              <a:cs typeface="DINPro"/>
            </a:endParaRPr>
          </a:p>
        </p:txBody>
      </p:sp>
      <p:sp>
        <p:nvSpPr>
          <p:cNvPr id="27" name="object 4">
            <a:extLst>
              <a:ext uri="{FF2B5EF4-FFF2-40B4-BE49-F238E27FC236}">
                <a16:creationId xmlns:a16="http://schemas.microsoft.com/office/drawing/2014/main" id="{33849BC3-4595-0332-E019-F1588CC31E4A}"/>
              </a:ext>
            </a:extLst>
          </p:cNvPr>
          <p:cNvSpPr txBox="1"/>
          <p:nvPr/>
        </p:nvSpPr>
        <p:spPr>
          <a:xfrm>
            <a:off x="2603807" y="3180531"/>
            <a:ext cx="2966955" cy="36529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800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　明日来市民会館　</a:t>
            </a:r>
            <a:r>
              <a:rPr kumimoji="0" lang="en-US" altLang="ja-JP" sz="1800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A</a:t>
            </a:r>
            <a:r>
              <a:rPr kumimoji="0" lang="ja-JP" altLang="en-US" sz="1800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ホール</a:t>
            </a:r>
            <a:endParaRPr kumimoji="0" lang="en-US" altLang="ja-JP" sz="1800" kern="0" dirty="0">
              <a:ln w="12700">
                <a:noFill/>
              </a:ln>
              <a:latin typeface="HGP明朝E" panose="02020900000000000000" pitchFamily="18" charset="-128"/>
              <a:ea typeface="HGP明朝E" panose="02020900000000000000" pitchFamily="18" charset="-128"/>
              <a:cs typeface="DINPro"/>
            </a:endParaRPr>
          </a:p>
        </p:txBody>
      </p:sp>
      <p:sp>
        <p:nvSpPr>
          <p:cNvPr id="30" name="object 4">
            <a:extLst>
              <a:ext uri="{FF2B5EF4-FFF2-40B4-BE49-F238E27FC236}">
                <a16:creationId xmlns:a16="http://schemas.microsoft.com/office/drawing/2014/main" id="{D38CD34D-CF9B-EA05-E1C0-AB8DA80F86A4}"/>
              </a:ext>
            </a:extLst>
          </p:cNvPr>
          <p:cNvSpPr txBox="1"/>
          <p:nvPr/>
        </p:nvSpPr>
        <p:spPr>
          <a:xfrm>
            <a:off x="1697789" y="9767271"/>
            <a:ext cx="2561664" cy="32637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600" b="1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明日来市民会館</a:t>
            </a:r>
            <a:r>
              <a:rPr kumimoji="0" lang="en-US" altLang="ja-JP" sz="1600" b="1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A</a:t>
            </a:r>
            <a:r>
              <a:rPr kumimoji="0" lang="ja-JP" altLang="en-US" sz="1600" b="1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ホール</a:t>
            </a:r>
            <a:endParaRPr kumimoji="0" lang="en-US" altLang="ja-JP" sz="1600" b="1" kern="0" dirty="0">
              <a:ln w="12700">
                <a:noFill/>
              </a:ln>
              <a:latin typeface="HGP明朝E" panose="02020900000000000000" pitchFamily="18" charset="-128"/>
              <a:ea typeface="HGP明朝E" panose="02020900000000000000" pitchFamily="18" charset="-128"/>
              <a:cs typeface="DINPro"/>
            </a:endParaRPr>
          </a:p>
        </p:txBody>
      </p:sp>
      <p:sp>
        <p:nvSpPr>
          <p:cNvPr id="50" name="object 4">
            <a:extLst>
              <a:ext uri="{FF2B5EF4-FFF2-40B4-BE49-F238E27FC236}">
                <a16:creationId xmlns:a16="http://schemas.microsoft.com/office/drawing/2014/main" id="{C14104CC-F58E-B950-4AE3-219532A95FB0}"/>
              </a:ext>
            </a:extLst>
          </p:cNvPr>
          <p:cNvSpPr txBox="1"/>
          <p:nvPr/>
        </p:nvSpPr>
        <p:spPr>
          <a:xfrm>
            <a:off x="898036" y="9974306"/>
            <a:ext cx="490751" cy="28745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ln w="12700">
                  <a:noFill/>
                </a:ln>
                <a:latin typeface="HGP明朝E" panose="02020900000000000000" pitchFamily="18" charset="-128"/>
                <a:ea typeface="HGP明朝E" panose="02020900000000000000" pitchFamily="18" charset="-128"/>
                <a:cs typeface="DINPro"/>
              </a:rPr>
              <a:t>会場</a:t>
            </a:r>
            <a:endParaRPr kumimoji="0" lang="en-US" altLang="ja-JP" sz="1400" b="1" kern="0" dirty="0">
              <a:ln w="12700">
                <a:noFill/>
              </a:ln>
              <a:latin typeface="HGP明朝E" panose="02020900000000000000" pitchFamily="18" charset="-128"/>
              <a:ea typeface="HGP明朝E" panose="02020900000000000000" pitchFamily="18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176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HGP明朝B</vt:lpstr>
      <vt:lpstr>HGP明朝E</vt:lpstr>
      <vt:lpstr>HG丸ｺﾞｼｯｸM-PRO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2022-09-10T12:37:28Z</dcterms:modified>
</cp:coreProperties>
</file>