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E00"/>
    <a:srgbClr val="912429"/>
    <a:srgbClr val="DE3828"/>
    <a:srgbClr val="FF3300"/>
    <a:srgbClr val="663300"/>
    <a:srgbClr val="FF6699"/>
    <a:srgbClr val="BA6089"/>
    <a:srgbClr val="E73990"/>
    <a:srgbClr val="C36992"/>
    <a:srgbClr val="FF85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39" autoAdjust="0"/>
    <p:restoredTop sz="94660"/>
  </p:normalViewPr>
  <p:slideViewPr>
    <p:cSldViewPr snapToGrid="0">
      <p:cViewPr varScale="1">
        <p:scale>
          <a:sx n="65" d="100"/>
          <a:sy n="65" d="100"/>
        </p:scale>
        <p:origin x="2280" y="6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2022/9/10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75472724-B335-C2D1-2FF8-3437506EE92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CB84E6F7-14B9-5932-696A-EBC64BA829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6EBD5EB6-75B2-6CA8-1762-4445E2D8F2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357" y="5886924"/>
            <a:ext cx="4879858" cy="21336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F8C5784-C5EE-3AE1-EC7C-536E6BA07C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28" y="5768532"/>
            <a:ext cx="1719075" cy="172212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65DE91BA-218C-5529-BBA2-890F68A6CF1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57" y="9084819"/>
            <a:ext cx="6858014" cy="591313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BB6874F9-D02A-D83E-F23B-04E63EAF7D1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021" y="7660849"/>
            <a:ext cx="2090932" cy="1188722"/>
          </a:xfrm>
          <a:prstGeom prst="rect">
            <a:avLst/>
          </a:prstGeom>
        </p:spPr>
      </p:pic>
      <p:sp>
        <p:nvSpPr>
          <p:cNvPr id="29" name="object 4">
            <a:extLst>
              <a:ext uri="{FF2B5EF4-FFF2-40B4-BE49-F238E27FC236}">
                <a16:creationId xmlns:a16="http://schemas.microsoft.com/office/drawing/2014/main" id="{F3096FD3-45D7-C21B-B12E-D174B2A8E1F6}"/>
              </a:ext>
            </a:extLst>
          </p:cNvPr>
          <p:cNvSpPr txBox="1"/>
          <p:nvPr/>
        </p:nvSpPr>
        <p:spPr>
          <a:xfrm>
            <a:off x="528757" y="5863137"/>
            <a:ext cx="1504816" cy="139442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en-US" altLang="ja-JP" sz="19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2022</a:t>
            </a:r>
          </a:p>
          <a:p>
            <a:pPr algn="ctr" defTabSz="914400">
              <a:lnSpc>
                <a:spcPct val="150000"/>
              </a:lnSpc>
            </a:pPr>
            <a:r>
              <a:rPr kumimoji="0" lang="en-US" altLang="ja-JP" sz="25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9/10</a:t>
            </a:r>
            <a:r>
              <a:rPr kumimoji="0" lang="ja-JP" altLang="en-US" sz="14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（土）</a:t>
            </a:r>
            <a:endParaRPr kumimoji="0" lang="en-US" altLang="ja-JP" sz="14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en-US" altLang="ja-JP" sz="19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13</a:t>
            </a:r>
            <a:r>
              <a:rPr kumimoji="0" lang="ja-JP" altLang="en-US" sz="19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：</a:t>
            </a:r>
            <a:r>
              <a:rPr kumimoji="0" lang="en-US" altLang="ja-JP" sz="19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00</a:t>
            </a:r>
            <a:r>
              <a:rPr kumimoji="0" lang="ja-JP" altLang="en-US" sz="19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～</a:t>
            </a:r>
            <a:endParaRPr kumimoji="0" lang="en-US" altLang="ja-JP" sz="19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32" name="object 4">
            <a:extLst>
              <a:ext uri="{FF2B5EF4-FFF2-40B4-BE49-F238E27FC236}">
                <a16:creationId xmlns:a16="http://schemas.microsoft.com/office/drawing/2014/main" id="{D7EF9BD8-0A48-F27C-BDA2-F28746BF0DE5}"/>
              </a:ext>
            </a:extLst>
          </p:cNvPr>
          <p:cNvSpPr txBox="1"/>
          <p:nvPr/>
        </p:nvSpPr>
        <p:spPr>
          <a:xfrm>
            <a:off x="645440" y="9217817"/>
            <a:ext cx="891009" cy="28296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参加方法</a:t>
            </a:r>
            <a:endParaRPr kumimoji="0" lang="en-US" altLang="ja-JP" sz="14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75" name="object 4">
            <a:extLst>
              <a:ext uri="{FF2B5EF4-FFF2-40B4-BE49-F238E27FC236}">
                <a16:creationId xmlns:a16="http://schemas.microsoft.com/office/drawing/2014/main" id="{BB7A8E96-DAE4-649F-69B8-FC2558240BA9}"/>
              </a:ext>
            </a:extLst>
          </p:cNvPr>
          <p:cNvSpPr txBox="1"/>
          <p:nvPr/>
        </p:nvSpPr>
        <p:spPr>
          <a:xfrm>
            <a:off x="1252109" y="2324832"/>
            <a:ext cx="5099360" cy="84574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5400" kern="0" spc="300" dirty="0">
                <a:ln w="28575">
                  <a:solidFill>
                    <a:srgbClr val="912429"/>
                  </a:solidFill>
                </a:ln>
                <a:solidFill>
                  <a:srgbClr val="91242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英語</a:t>
            </a:r>
            <a:r>
              <a:rPr kumimoji="0" lang="ja-JP" altLang="en-US" sz="4200" kern="0" spc="300" dirty="0">
                <a:ln w="28575">
                  <a:solidFill>
                    <a:srgbClr val="912429"/>
                  </a:solidFill>
                </a:ln>
                <a:solidFill>
                  <a:srgbClr val="91242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で</a:t>
            </a:r>
            <a:r>
              <a:rPr kumimoji="0" lang="ja-JP" altLang="en-US" sz="5400" kern="0" spc="300" dirty="0">
                <a:ln w="28575">
                  <a:solidFill>
                    <a:srgbClr val="912429"/>
                  </a:solidFill>
                </a:ln>
                <a:solidFill>
                  <a:srgbClr val="91242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発表会</a:t>
            </a:r>
            <a:endParaRPr kumimoji="0" lang="en-US" altLang="ja-JP" sz="5400" kern="0" spc="300" dirty="0">
              <a:ln w="28575">
                <a:solidFill>
                  <a:srgbClr val="912429"/>
                </a:solidFill>
              </a:ln>
              <a:solidFill>
                <a:srgbClr val="91242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</p:txBody>
      </p:sp>
      <p:sp>
        <p:nvSpPr>
          <p:cNvPr id="77" name="object 4">
            <a:extLst>
              <a:ext uri="{FF2B5EF4-FFF2-40B4-BE49-F238E27FC236}">
                <a16:creationId xmlns:a16="http://schemas.microsoft.com/office/drawing/2014/main" id="{DF13E7AF-6046-B122-1D74-E0DCA0600A1E}"/>
              </a:ext>
            </a:extLst>
          </p:cNvPr>
          <p:cNvSpPr txBox="1"/>
          <p:nvPr/>
        </p:nvSpPr>
        <p:spPr>
          <a:xfrm>
            <a:off x="421628" y="10116486"/>
            <a:ext cx="2837766" cy="43242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2000" b="1" kern="0" dirty="0">
                <a:ln w="1270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明日来英語会話教室</a:t>
            </a:r>
            <a:endParaRPr kumimoji="0" lang="en-US" altLang="ja-JP" sz="2000" b="1" kern="0" dirty="0">
              <a:ln w="12700">
                <a:noFill/>
              </a:ln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</p:txBody>
      </p:sp>
      <p:sp>
        <p:nvSpPr>
          <p:cNvPr id="79" name="object 4">
            <a:extLst>
              <a:ext uri="{FF2B5EF4-FFF2-40B4-BE49-F238E27FC236}">
                <a16:creationId xmlns:a16="http://schemas.microsoft.com/office/drawing/2014/main" id="{067FEF1A-93B2-0CF2-25DC-908A0EF9A758}"/>
              </a:ext>
            </a:extLst>
          </p:cNvPr>
          <p:cNvSpPr txBox="1"/>
          <p:nvPr/>
        </p:nvSpPr>
        <p:spPr>
          <a:xfrm>
            <a:off x="5126479" y="4093507"/>
            <a:ext cx="2111655" cy="81496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en-US" altLang="ja-JP" sz="3200" b="1" kern="0" dirty="0">
                <a:ln w="1270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9/10</a:t>
            </a:r>
            <a:r>
              <a:rPr kumimoji="0" lang="ja-JP" altLang="en-US" sz="1400" b="1" kern="0" dirty="0">
                <a:ln w="1270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（土）</a:t>
            </a:r>
            <a:endParaRPr kumimoji="0" lang="en-US" altLang="ja-JP" sz="1400" b="1" kern="0" dirty="0">
              <a:ln w="12700">
                <a:noFill/>
              </a:ln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  <a:p>
            <a:pPr algn="ctr" defTabSz="914400"/>
            <a:r>
              <a:rPr kumimoji="0" lang="en-US" altLang="ja-JP" sz="2000" b="1" kern="0" dirty="0">
                <a:ln w="1270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10</a:t>
            </a:r>
            <a:r>
              <a:rPr kumimoji="0" lang="ja-JP" altLang="en-US" sz="2000" b="1" kern="0" dirty="0">
                <a:ln w="1270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：</a:t>
            </a:r>
            <a:r>
              <a:rPr kumimoji="0" lang="en-US" altLang="ja-JP" sz="2000" b="1" kern="0" dirty="0">
                <a:ln w="1270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00</a:t>
            </a:r>
            <a:r>
              <a:rPr kumimoji="0" lang="ja-JP" altLang="en-US" sz="2000" b="1" kern="0" dirty="0">
                <a:ln w="1270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～</a:t>
            </a:r>
            <a:endParaRPr kumimoji="0" lang="en-US" altLang="ja-JP" sz="2000" b="1" kern="0" dirty="0">
              <a:ln w="12700">
                <a:noFill/>
              </a:ln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555C6CDC-28AB-68F2-E818-B0B1D3536A56}"/>
              </a:ext>
            </a:extLst>
          </p:cNvPr>
          <p:cNvSpPr txBox="1"/>
          <p:nvPr/>
        </p:nvSpPr>
        <p:spPr>
          <a:xfrm>
            <a:off x="1390507" y="1434255"/>
            <a:ext cx="5099360" cy="6303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en-US" altLang="ja-JP" sz="2000" kern="0" spc="300" dirty="0">
                <a:ln w="9525">
                  <a:solidFill>
                    <a:srgbClr val="FF8E00"/>
                  </a:solidFill>
                </a:ln>
                <a:solidFill>
                  <a:srgbClr val="FF8E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Tell us how you spend</a:t>
            </a:r>
          </a:p>
          <a:p>
            <a:pPr algn="ctr" defTabSz="914400"/>
            <a:r>
              <a:rPr kumimoji="0" lang="en-US" altLang="ja-JP" sz="2000" kern="0" spc="300" dirty="0">
                <a:ln w="9525">
                  <a:solidFill>
                    <a:srgbClr val="FF8E00"/>
                  </a:solidFill>
                </a:ln>
                <a:solidFill>
                  <a:srgbClr val="FF8E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Your time at home.</a:t>
            </a:r>
          </a:p>
        </p:txBody>
      </p:sp>
      <p:sp>
        <p:nvSpPr>
          <p:cNvPr id="14" name="object 4">
            <a:extLst>
              <a:ext uri="{FF2B5EF4-FFF2-40B4-BE49-F238E27FC236}">
                <a16:creationId xmlns:a16="http://schemas.microsoft.com/office/drawing/2014/main" id="{9FF0D71C-7024-4AC7-D350-0A986B52F430}"/>
              </a:ext>
            </a:extLst>
          </p:cNvPr>
          <p:cNvSpPr txBox="1"/>
          <p:nvPr/>
        </p:nvSpPr>
        <p:spPr>
          <a:xfrm>
            <a:off x="1476504" y="3359332"/>
            <a:ext cx="5099360" cy="119006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300" kern="0" spc="300" dirty="0">
                <a:ln w="952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毎年恒例「英語で発表会」を今年も開催いたします。</a:t>
            </a:r>
            <a:endParaRPr kumimoji="0" lang="en-US" altLang="ja-JP" sz="1300" kern="0" spc="300" dirty="0">
              <a:ln w="9525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300" kern="0" spc="300" dirty="0">
                <a:ln w="952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今年のテーマは「おうち時間」。</a:t>
            </a:r>
            <a:endParaRPr kumimoji="0" lang="en-US" altLang="ja-JP" sz="1300" kern="0" spc="300" dirty="0">
              <a:ln w="9525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300" kern="0" spc="300" dirty="0">
                <a:ln w="952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あなたのおうち時間の素敵な過ごし方を</a:t>
            </a:r>
            <a:endParaRPr kumimoji="0" lang="en-US" altLang="ja-JP" sz="1300" kern="0" spc="300" dirty="0">
              <a:ln w="9525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300" kern="0" spc="300" dirty="0">
                <a:ln w="952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英語でみなさんに発表しませんか？</a:t>
            </a:r>
            <a:endParaRPr kumimoji="0" lang="en-US" altLang="ja-JP" sz="1300" kern="0" spc="300" dirty="0">
              <a:ln w="9525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</p:txBody>
      </p:sp>
      <p:sp>
        <p:nvSpPr>
          <p:cNvPr id="16" name="object 4">
            <a:extLst>
              <a:ext uri="{FF2B5EF4-FFF2-40B4-BE49-F238E27FC236}">
                <a16:creationId xmlns:a16="http://schemas.microsoft.com/office/drawing/2014/main" id="{18EC8789-44D6-458E-B43D-B643E539F9AC}"/>
              </a:ext>
            </a:extLst>
          </p:cNvPr>
          <p:cNvSpPr txBox="1"/>
          <p:nvPr/>
        </p:nvSpPr>
        <p:spPr>
          <a:xfrm>
            <a:off x="1536449" y="5188553"/>
            <a:ext cx="5099360" cy="27635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700" kern="0" spc="300" dirty="0">
                <a:ln w="9525">
                  <a:solidFill>
                    <a:schemeClr val="bg1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みなさんのご参加お待ちしています！</a:t>
            </a:r>
            <a:endParaRPr kumimoji="0" lang="en-US" altLang="ja-JP" sz="1700" kern="0" spc="300" dirty="0">
              <a:ln w="9525">
                <a:solidFill>
                  <a:schemeClr val="bg1"/>
                </a:solidFill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0A72A3A7-4221-616F-5598-9444422E60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357" y="6525905"/>
            <a:ext cx="4879858" cy="21336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28176EBB-92BB-D4A1-EAEC-DC1329FE3A2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703" y="7440156"/>
            <a:ext cx="4879858" cy="21336"/>
          </a:xfrm>
          <a:prstGeom prst="rect">
            <a:avLst/>
          </a:prstGeom>
        </p:spPr>
      </p:pic>
      <p:sp>
        <p:nvSpPr>
          <p:cNvPr id="23" name="object 4">
            <a:extLst>
              <a:ext uri="{FF2B5EF4-FFF2-40B4-BE49-F238E27FC236}">
                <a16:creationId xmlns:a16="http://schemas.microsoft.com/office/drawing/2014/main" id="{52B59358-5CB7-DAE4-8006-1FFB83FB66C8}"/>
              </a:ext>
            </a:extLst>
          </p:cNvPr>
          <p:cNvSpPr txBox="1"/>
          <p:nvPr/>
        </p:nvSpPr>
        <p:spPr>
          <a:xfrm>
            <a:off x="2036748" y="6096685"/>
            <a:ext cx="4879858" cy="25434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500" kern="0" dirty="0">
                <a:ln w="3175">
                  <a:solidFill>
                    <a:schemeClr val="tx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発表会参加費：</a:t>
            </a:r>
            <a:r>
              <a:rPr kumimoji="0" lang="en-US" altLang="ja-JP" sz="1500" kern="0" dirty="0">
                <a:ln w="3175">
                  <a:solidFill>
                    <a:schemeClr val="tx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500</a:t>
            </a:r>
            <a:r>
              <a:rPr kumimoji="0" lang="ja-JP" altLang="en-US" sz="1500" kern="0" dirty="0">
                <a:ln w="3175">
                  <a:solidFill>
                    <a:schemeClr val="tx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円　懇親会参加費：</a:t>
            </a:r>
            <a:r>
              <a:rPr kumimoji="0" lang="en-US" altLang="ja-JP" sz="1500" kern="0" dirty="0">
                <a:ln w="3175">
                  <a:solidFill>
                    <a:schemeClr val="tx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2</a:t>
            </a:r>
            <a:r>
              <a:rPr kumimoji="0" lang="ja-JP" altLang="en-US" sz="1500" kern="0" dirty="0">
                <a:ln w="3175">
                  <a:solidFill>
                    <a:schemeClr val="tx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，</a:t>
            </a:r>
            <a:r>
              <a:rPr kumimoji="0" lang="en-US" altLang="ja-JP" sz="1500" kern="0" dirty="0">
                <a:ln w="3175">
                  <a:solidFill>
                    <a:schemeClr val="tx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000</a:t>
            </a:r>
            <a:r>
              <a:rPr kumimoji="0" lang="ja-JP" altLang="en-US" sz="1500" kern="0" dirty="0">
                <a:ln w="3175">
                  <a:solidFill>
                    <a:schemeClr val="tx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円</a:t>
            </a:r>
            <a:endParaRPr kumimoji="0" lang="en-US" altLang="ja-JP" sz="1500" kern="0" dirty="0">
              <a:ln w="3175">
                <a:solidFill>
                  <a:schemeClr val="tx1"/>
                </a:solidFill>
              </a:ln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</p:txBody>
      </p:sp>
      <p:sp>
        <p:nvSpPr>
          <p:cNvPr id="25" name="object 4">
            <a:extLst>
              <a:ext uri="{FF2B5EF4-FFF2-40B4-BE49-F238E27FC236}">
                <a16:creationId xmlns:a16="http://schemas.microsoft.com/office/drawing/2014/main" id="{328782DA-D031-308F-A3BF-285B473C22BA}"/>
              </a:ext>
            </a:extLst>
          </p:cNvPr>
          <p:cNvSpPr txBox="1"/>
          <p:nvPr/>
        </p:nvSpPr>
        <p:spPr>
          <a:xfrm>
            <a:off x="2356095" y="6662816"/>
            <a:ext cx="4879858" cy="6783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en-US" altLang="ja-JP" sz="1500" kern="0" dirty="0">
                <a:ln w="3175">
                  <a:solidFill>
                    <a:schemeClr val="tx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13</a:t>
            </a:r>
            <a:r>
              <a:rPr kumimoji="0" lang="ja-JP" altLang="en-US" sz="1500" kern="0" dirty="0">
                <a:ln w="3175">
                  <a:solidFill>
                    <a:schemeClr val="tx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：</a:t>
            </a:r>
            <a:r>
              <a:rPr kumimoji="0" lang="en-US" altLang="ja-JP" sz="1500" kern="0" dirty="0">
                <a:ln w="3175">
                  <a:solidFill>
                    <a:schemeClr val="tx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00</a:t>
            </a:r>
            <a:r>
              <a:rPr kumimoji="0" lang="ja-JP" altLang="en-US" sz="1500" kern="0" dirty="0">
                <a:ln w="3175">
                  <a:solidFill>
                    <a:schemeClr val="tx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～</a:t>
            </a:r>
            <a:r>
              <a:rPr kumimoji="0" lang="en-US" altLang="ja-JP" sz="1500" kern="0" dirty="0">
                <a:ln w="3175">
                  <a:solidFill>
                    <a:schemeClr val="tx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17</a:t>
            </a:r>
            <a:r>
              <a:rPr kumimoji="0" lang="ja-JP" altLang="en-US" sz="1500" kern="0" dirty="0">
                <a:ln w="3175">
                  <a:solidFill>
                    <a:schemeClr val="tx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：</a:t>
            </a:r>
            <a:r>
              <a:rPr kumimoji="0" lang="en-US" altLang="ja-JP" sz="1500" kern="0" dirty="0">
                <a:ln w="3175">
                  <a:solidFill>
                    <a:schemeClr val="tx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00</a:t>
            </a:r>
            <a:r>
              <a:rPr kumimoji="0" lang="ja-JP" altLang="en-US" sz="1500" kern="0" dirty="0">
                <a:ln w="3175">
                  <a:solidFill>
                    <a:schemeClr val="tx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　発表会</a:t>
            </a:r>
            <a:r>
              <a:rPr kumimoji="0" lang="ja-JP" altLang="en-US" sz="1200" kern="0" dirty="0">
                <a:ln w="31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（間に小休憩をはさみます）</a:t>
            </a:r>
            <a:endParaRPr kumimoji="0" lang="en-US" altLang="ja-JP" sz="1200" kern="0" dirty="0">
              <a:ln w="3175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en-US" altLang="ja-JP" sz="1500" kern="0" dirty="0">
                <a:ln w="3175">
                  <a:solidFill>
                    <a:schemeClr val="tx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17</a:t>
            </a:r>
            <a:r>
              <a:rPr kumimoji="0" lang="ja-JP" altLang="en-US" sz="1500" kern="0" dirty="0">
                <a:ln w="3175">
                  <a:solidFill>
                    <a:schemeClr val="tx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：</a:t>
            </a:r>
            <a:r>
              <a:rPr kumimoji="0" lang="en-US" altLang="ja-JP" sz="1500" kern="0" dirty="0">
                <a:ln w="3175">
                  <a:solidFill>
                    <a:schemeClr val="tx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30</a:t>
            </a:r>
            <a:r>
              <a:rPr kumimoji="0" lang="ja-JP" altLang="en-US" sz="1500" kern="0" dirty="0">
                <a:ln w="3175">
                  <a:solidFill>
                    <a:schemeClr val="tx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～</a:t>
            </a:r>
            <a:r>
              <a:rPr kumimoji="0" lang="en-US" altLang="ja-JP" sz="1500" kern="0" dirty="0">
                <a:ln w="3175">
                  <a:solidFill>
                    <a:schemeClr val="tx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19</a:t>
            </a:r>
            <a:r>
              <a:rPr kumimoji="0" lang="ja-JP" altLang="en-US" sz="1500" kern="0" dirty="0">
                <a:ln w="3175">
                  <a:solidFill>
                    <a:schemeClr val="tx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：</a:t>
            </a:r>
            <a:r>
              <a:rPr kumimoji="0" lang="en-US" altLang="ja-JP" sz="1500" kern="0" dirty="0">
                <a:ln w="3175">
                  <a:solidFill>
                    <a:schemeClr val="tx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30</a:t>
            </a:r>
            <a:r>
              <a:rPr kumimoji="0" lang="ja-JP" altLang="en-US" sz="1500" kern="0" dirty="0">
                <a:ln w="3175">
                  <a:solidFill>
                    <a:schemeClr val="tx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　懇親会</a:t>
            </a:r>
            <a:endParaRPr kumimoji="0" lang="en-US" altLang="ja-JP" sz="1500" kern="0" dirty="0">
              <a:ln w="3175">
                <a:solidFill>
                  <a:schemeClr val="tx1"/>
                </a:solidFill>
              </a:ln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4D0B7BEE-A0CF-C2B4-2F18-9DCC9744104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40" y="7672463"/>
            <a:ext cx="2090932" cy="1188722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53DE4BED-519B-0876-F215-15D8ACA58D3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721" y="7650194"/>
            <a:ext cx="2090932" cy="1188722"/>
          </a:xfrm>
          <a:prstGeom prst="rect">
            <a:avLst/>
          </a:prstGeom>
        </p:spPr>
      </p:pic>
      <p:sp>
        <p:nvSpPr>
          <p:cNvPr id="34" name="object 4">
            <a:extLst>
              <a:ext uri="{FF2B5EF4-FFF2-40B4-BE49-F238E27FC236}">
                <a16:creationId xmlns:a16="http://schemas.microsoft.com/office/drawing/2014/main" id="{AB59A92B-144A-BD7C-2544-2E16EDF3B21E}"/>
              </a:ext>
            </a:extLst>
          </p:cNvPr>
          <p:cNvSpPr txBox="1"/>
          <p:nvPr/>
        </p:nvSpPr>
        <p:spPr>
          <a:xfrm>
            <a:off x="1931590" y="9211399"/>
            <a:ext cx="5728867" cy="28296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en-US" altLang="ja-JP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8/31</a:t>
            </a: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日までに参加費をお持ちの上、教室までお申し込みください。</a:t>
            </a:r>
            <a:endParaRPr kumimoji="0" lang="en-US" altLang="ja-JP" sz="14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40" name="object 4">
            <a:extLst>
              <a:ext uri="{FF2B5EF4-FFF2-40B4-BE49-F238E27FC236}">
                <a16:creationId xmlns:a16="http://schemas.microsoft.com/office/drawing/2014/main" id="{1F93C6EE-823F-1814-7178-DCFE38F60BB9}"/>
              </a:ext>
            </a:extLst>
          </p:cNvPr>
          <p:cNvSpPr txBox="1"/>
          <p:nvPr/>
        </p:nvSpPr>
        <p:spPr>
          <a:xfrm>
            <a:off x="3940187" y="10138765"/>
            <a:ext cx="2837766" cy="45441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000" b="1" kern="0" dirty="0">
                <a:ln w="1270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〒</a:t>
            </a:r>
            <a:r>
              <a:rPr kumimoji="0" lang="en-US" altLang="ja-JP" sz="1000" b="1" kern="0" dirty="0">
                <a:ln w="1270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000-0000</a:t>
            </a:r>
            <a:r>
              <a:rPr kumimoji="0" lang="ja-JP" altLang="en-US" sz="1000" b="1" kern="0" dirty="0">
                <a:ln w="1270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　〇〇県○○市明日来町</a:t>
            </a:r>
            <a:r>
              <a:rPr kumimoji="0" lang="en-US" altLang="ja-JP" sz="1000" b="1" kern="0" dirty="0">
                <a:ln w="1270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1-1-1</a:t>
            </a:r>
          </a:p>
          <a:p>
            <a:pPr defTabSz="914400">
              <a:lnSpc>
                <a:spcPct val="150000"/>
              </a:lnSpc>
            </a:pPr>
            <a:r>
              <a:rPr kumimoji="0" lang="en-US" altLang="ja-JP" sz="1000" b="1" kern="0" dirty="0">
                <a:ln w="1270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Tel.00-000-0000</a:t>
            </a:r>
            <a:r>
              <a:rPr kumimoji="0" lang="ja-JP" altLang="en-US" sz="1000" b="1" kern="0" dirty="0">
                <a:ln w="1270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　</a:t>
            </a:r>
            <a:r>
              <a:rPr kumimoji="0" lang="en-US" altLang="ja-JP" sz="1000" b="1" kern="0" dirty="0">
                <a:ln w="1270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https://xxx.xxxx.xxxxxx</a:t>
            </a: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256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BIZ UDPゴシック</vt:lpstr>
      <vt:lpstr>HG丸ｺﾞｼｯｸM-PRO</vt:lpstr>
      <vt:lpstr>メイリオ</vt:lpstr>
      <vt:lpstr>游ゴシック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2022-09-10T12:53:54Z</dcterms:modified>
</cp:coreProperties>
</file>