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6"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4700"/>
    <a:srgbClr val="E4E7ED"/>
    <a:srgbClr val="DE3828"/>
    <a:srgbClr val="FF3300"/>
    <a:srgbClr val="663300"/>
    <a:srgbClr val="FF6699"/>
    <a:srgbClr val="BA6089"/>
    <a:srgbClr val="E73990"/>
    <a:srgbClr val="C36992"/>
    <a:srgbClr val="FF85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839" autoAdjust="0"/>
    <p:restoredTop sz="94660"/>
  </p:normalViewPr>
  <p:slideViewPr>
    <p:cSldViewPr snapToGrid="0">
      <p:cViewPr varScale="1">
        <p:scale>
          <a:sx n="65" d="100"/>
          <a:sy n="65" d="100"/>
        </p:scale>
        <p:origin x="2280" y="66"/>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2022/9/10</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08CFF06-2F78-D395-A7DC-D5B5989333A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 y="0"/>
            <a:ext cx="7775554" cy="10907713"/>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pic>
        <p:nvPicPr>
          <p:cNvPr id="6" name="図 5">
            <a:extLst>
              <a:ext uri="{FF2B5EF4-FFF2-40B4-BE49-F238E27FC236}">
                <a16:creationId xmlns:a16="http://schemas.microsoft.com/office/drawing/2014/main" id="{6230F65F-4E7B-AE2C-2C14-B8108CB7536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 y="0"/>
            <a:ext cx="7775554" cy="10907713"/>
          </a:xfrm>
          <a:prstGeom prst="rect">
            <a:avLst/>
          </a:prstGeom>
        </p:spPr>
      </p:pic>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9/10/2022</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EFA2909D-E399-D937-958F-215FA3801B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2717" y="3992566"/>
            <a:ext cx="6123444" cy="3782576"/>
          </a:xfrm>
          <a:prstGeom prst="rect">
            <a:avLst/>
          </a:prstGeom>
        </p:spPr>
      </p:pic>
      <p:pic>
        <p:nvPicPr>
          <p:cNvPr id="17" name="図 16">
            <a:extLst>
              <a:ext uri="{FF2B5EF4-FFF2-40B4-BE49-F238E27FC236}">
                <a16:creationId xmlns:a16="http://schemas.microsoft.com/office/drawing/2014/main" id="{B2B8F378-08B2-72F1-18BB-6A24490C2E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0883" y="8300999"/>
            <a:ext cx="3389383" cy="1533147"/>
          </a:xfrm>
          <a:prstGeom prst="rect">
            <a:avLst/>
          </a:prstGeom>
        </p:spPr>
      </p:pic>
      <p:pic>
        <p:nvPicPr>
          <p:cNvPr id="5" name="図 4">
            <a:extLst>
              <a:ext uri="{FF2B5EF4-FFF2-40B4-BE49-F238E27FC236}">
                <a16:creationId xmlns:a16="http://schemas.microsoft.com/office/drawing/2014/main" id="{79A5E4D7-86C8-1A22-07F1-34B3292BE35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7495" y="6657115"/>
            <a:ext cx="1146050" cy="1271019"/>
          </a:xfrm>
          <a:prstGeom prst="rect">
            <a:avLst/>
          </a:prstGeom>
        </p:spPr>
      </p:pic>
      <p:sp>
        <p:nvSpPr>
          <p:cNvPr id="56" name="object 4">
            <a:extLst>
              <a:ext uri="{FF2B5EF4-FFF2-40B4-BE49-F238E27FC236}">
                <a16:creationId xmlns:a16="http://schemas.microsoft.com/office/drawing/2014/main" id="{5A3ECA8C-D525-F53D-7F70-5C6999AF6EB8}"/>
              </a:ext>
            </a:extLst>
          </p:cNvPr>
          <p:cNvSpPr txBox="1"/>
          <p:nvPr/>
        </p:nvSpPr>
        <p:spPr>
          <a:xfrm>
            <a:off x="391331" y="10338482"/>
            <a:ext cx="2356966" cy="291746"/>
          </a:xfrm>
          <a:prstGeom prst="rect">
            <a:avLst/>
          </a:prstGeom>
        </p:spPr>
        <p:txBody>
          <a:bodyPr vert="horz" wrap="square" lIns="0" tIns="14604" rIns="0" bIns="0" rtlCol="0">
            <a:spAutoFit/>
          </a:bodyPr>
          <a:lstStyle/>
          <a:p>
            <a:pPr algn="ctr" defTabSz="914400"/>
            <a:r>
              <a:rPr kumimoji="0" lang="ja-JP" altLang="en-US" sz="1800" kern="0" dirty="0">
                <a:ln w="12700">
                  <a:noFill/>
                </a:ln>
                <a:latin typeface="HGP明朝B" panose="02020800000000000000" pitchFamily="18" charset="-128"/>
                <a:ea typeface="HGP明朝B" panose="02020800000000000000" pitchFamily="18" charset="-128"/>
                <a:cs typeface="DINPro"/>
              </a:rPr>
              <a:t>明日来市民会館</a:t>
            </a:r>
            <a:endParaRPr kumimoji="0" lang="en-US" altLang="ja-JP" sz="1800" kern="0" dirty="0">
              <a:ln w="12700">
                <a:noFill/>
              </a:ln>
              <a:latin typeface="HGP明朝B" panose="02020800000000000000" pitchFamily="18" charset="-128"/>
              <a:ea typeface="HGP明朝B" panose="02020800000000000000" pitchFamily="18" charset="-128"/>
              <a:cs typeface="DINPro"/>
            </a:endParaRPr>
          </a:p>
        </p:txBody>
      </p:sp>
      <p:sp>
        <p:nvSpPr>
          <p:cNvPr id="73" name="object 4">
            <a:extLst>
              <a:ext uri="{FF2B5EF4-FFF2-40B4-BE49-F238E27FC236}">
                <a16:creationId xmlns:a16="http://schemas.microsoft.com/office/drawing/2014/main" id="{BBDDD4AD-44E2-077A-562A-56EBCCE398B0}"/>
              </a:ext>
            </a:extLst>
          </p:cNvPr>
          <p:cNvSpPr txBox="1"/>
          <p:nvPr/>
        </p:nvSpPr>
        <p:spPr>
          <a:xfrm>
            <a:off x="1946771" y="909877"/>
            <a:ext cx="3882032" cy="482182"/>
          </a:xfrm>
          <a:prstGeom prst="rect">
            <a:avLst/>
          </a:prstGeom>
        </p:spPr>
        <p:txBody>
          <a:bodyPr vert="horz" wrap="square" lIns="0" tIns="14604" rIns="0" bIns="0" rtlCol="0">
            <a:spAutoFit/>
          </a:bodyPr>
          <a:lstStyle/>
          <a:p>
            <a:pPr algn="ctr" defTabSz="914400">
              <a:lnSpc>
                <a:spcPct val="150000"/>
              </a:lnSpc>
            </a:pPr>
            <a:r>
              <a:rPr kumimoji="0" lang="ja-JP" altLang="en-US" sz="2400" kern="0" dirty="0">
                <a:ln w="12700">
                  <a:noFill/>
                </a:ln>
                <a:solidFill>
                  <a:srgbClr val="604700"/>
                </a:solidFill>
                <a:latin typeface="HGP明朝E" panose="02020900000000000000" pitchFamily="18" charset="-128"/>
                <a:ea typeface="HGP明朝E" panose="02020900000000000000" pitchFamily="18" charset="-128"/>
                <a:cs typeface="DINPro"/>
              </a:rPr>
              <a:t>明日来市民会館</a:t>
            </a:r>
            <a:r>
              <a:rPr kumimoji="0" lang="en-US" altLang="ja-JP" sz="2400" kern="0" dirty="0">
                <a:ln w="12700">
                  <a:noFill/>
                </a:ln>
                <a:solidFill>
                  <a:srgbClr val="604700"/>
                </a:solidFill>
                <a:latin typeface="HGP明朝E" panose="02020900000000000000" pitchFamily="18" charset="-128"/>
                <a:ea typeface="HGP明朝E" panose="02020900000000000000" pitchFamily="18" charset="-128"/>
                <a:cs typeface="DINPro"/>
              </a:rPr>
              <a:t>20</a:t>
            </a:r>
            <a:r>
              <a:rPr kumimoji="0" lang="ja-JP" altLang="en-US" sz="2400" kern="0" dirty="0">
                <a:ln w="12700">
                  <a:noFill/>
                </a:ln>
                <a:solidFill>
                  <a:srgbClr val="604700"/>
                </a:solidFill>
                <a:latin typeface="HGP明朝E" panose="02020900000000000000" pitchFamily="18" charset="-128"/>
                <a:ea typeface="HGP明朝E" panose="02020900000000000000" pitchFamily="18" charset="-128"/>
                <a:cs typeface="DINPro"/>
              </a:rPr>
              <a:t>周年記念</a:t>
            </a:r>
            <a:endParaRPr kumimoji="0" lang="en-US" altLang="ja-JP" sz="2400" kern="0" dirty="0">
              <a:ln w="12700">
                <a:noFill/>
              </a:ln>
              <a:solidFill>
                <a:srgbClr val="604700"/>
              </a:solidFill>
              <a:latin typeface="HGP明朝E" panose="02020900000000000000" pitchFamily="18" charset="-128"/>
              <a:ea typeface="HGP明朝E" panose="02020900000000000000" pitchFamily="18" charset="-128"/>
              <a:cs typeface="DINPro"/>
            </a:endParaRPr>
          </a:p>
        </p:txBody>
      </p:sp>
      <p:sp>
        <p:nvSpPr>
          <p:cNvPr id="75" name="object 4">
            <a:extLst>
              <a:ext uri="{FF2B5EF4-FFF2-40B4-BE49-F238E27FC236}">
                <a16:creationId xmlns:a16="http://schemas.microsoft.com/office/drawing/2014/main" id="{BB7A8E96-DAE4-649F-69B8-FC2558240BA9}"/>
              </a:ext>
            </a:extLst>
          </p:cNvPr>
          <p:cNvSpPr txBox="1"/>
          <p:nvPr/>
        </p:nvSpPr>
        <p:spPr>
          <a:xfrm>
            <a:off x="1143412" y="1392059"/>
            <a:ext cx="5618064" cy="1030409"/>
          </a:xfrm>
          <a:prstGeom prst="rect">
            <a:avLst/>
          </a:prstGeom>
        </p:spPr>
        <p:txBody>
          <a:bodyPr vert="horz" wrap="square" lIns="0" tIns="14604" rIns="0" bIns="0" rtlCol="0">
            <a:spAutoFit/>
          </a:bodyPr>
          <a:lstStyle/>
          <a:p>
            <a:pPr algn="ctr" defTabSz="914400"/>
            <a:r>
              <a:rPr kumimoji="0" lang="ja-JP" altLang="en-US" sz="6600" i="1" kern="0" spc="-150" dirty="0">
                <a:ln w="12700">
                  <a:noFill/>
                </a:ln>
                <a:solidFill>
                  <a:srgbClr val="604700"/>
                </a:solidFill>
                <a:latin typeface="HGP明朝B" panose="02020800000000000000" pitchFamily="18" charset="-128"/>
                <a:ea typeface="HGP明朝B" panose="02020800000000000000" pitchFamily="18" charset="-128"/>
                <a:cs typeface="DINPro"/>
              </a:rPr>
              <a:t>秋のコンサート</a:t>
            </a:r>
            <a:endParaRPr kumimoji="0" lang="en-US" altLang="ja-JP" sz="6600" i="1" kern="0" spc="-150" dirty="0">
              <a:ln w="12700">
                <a:noFill/>
              </a:ln>
              <a:solidFill>
                <a:srgbClr val="604700"/>
              </a:solidFill>
              <a:latin typeface="HGP明朝B" panose="02020800000000000000" pitchFamily="18" charset="-128"/>
              <a:ea typeface="HGP明朝B" panose="02020800000000000000" pitchFamily="18" charset="-128"/>
              <a:cs typeface="DINPro"/>
            </a:endParaRPr>
          </a:p>
        </p:txBody>
      </p:sp>
      <p:sp>
        <p:nvSpPr>
          <p:cNvPr id="4" name="object 4">
            <a:extLst>
              <a:ext uri="{FF2B5EF4-FFF2-40B4-BE49-F238E27FC236}">
                <a16:creationId xmlns:a16="http://schemas.microsoft.com/office/drawing/2014/main" id="{834BAAB9-6F9B-0BC2-44F2-228A202917C5}"/>
              </a:ext>
            </a:extLst>
          </p:cNvPr>
          <p:cNvSpPr txBox="1"/>
          <p:nvPr/>
        </p:nvSpPr>
        <p:spPr>
          <a:xfrm>
            <a:off x="1348802" y="2538565"/>
            <a:ext cx="5412674" cy="443262"/>
          </a:xfrm>
          <a:prstGeom prst="rect">
            <a:avLst/>
          </a:prstGeom>
        </p:spPr>
        <p:txBody>
          <a:bodyPr vert="horz" wrap="square" lIns="0" tIns="14604" rIns="0" bIns="0" rtlCol="0">
            <a:spAutoFit/>
          </a:bodyPr>
          <a:lstStyle/>
          <a:p>
            <a:pPr algn="ctr" defTabSz="914400">
              <a:lnSpc>
                <a:spcPct val="150000"/>
              </a:lnSpc>
            </a:pPr>
            <a:r>
              <a:rPr kumimoji="0" lang="ja-JP" altLang="en-US" sz="2200" kern="0" dirty="0">
                <a:ln w="12700">
                  <a:noFill/>
                </a:ln>
                <a:solidFill>
                  <a:srgbClr val="604700"/>
                </a:solidFill>
                <a:latin typeface="HGP明朝E" panose="02020900000000000000" pitchFamily="18" charset="-128"/>
                <a:ea typeface="HGP明朝E" panose="02020900000000000000" pitchFamily="18" charset="-128"/>
                <a:cs typeface="DINPro"/>
              </a:rPr>
              <a:t>明日来交響楽団によるスペシャルコンサート</a:t>
            </a:r>
            <a:endParaRPr kumimoji="0" lang="en-US" altLang="ja-JP" sz="2200" kern="0" dirty="0">
              <a:ln w="12700">
                <a:noFill/>
              </a:ln>
              <a:solidFill>
                <a:srgbClr val="604700"/>
              </a:solidFill>
              <a:latin typeface="HGP明朝E" panose="02020900000000000000" pitchFamily="18" charset="-128"/>
              <a:ea typeface="HGP明朝E" panose="02020900000000000000" pitchFamily="18" charset="-128"/>
              <a:cs typeface="DINPro"/>
            </a:endParaRPr>
          </a:p>
        </p:txBody>
      </p:sp>
      <p:sp>
        <p:nvSpPr>
          <p:cNvPr id="8" name="object 4">
            <a:extLst>
              <a:ext uri="{FF2B5EF4-FFF2-40B4-BE49-F238E27FC236}">
                <a16:creationId xmlns:a16="http://schemas.microsoft.com/office/drawing/2014/main" id="{5A282B29-D15A-13C8-2297-0A56D307400D}"/>
              </a:ext>
            </a:extLst>
          </p:cNvPr>
          <p:cNvSpPr txBox="1"/>
          <p:nvPr/>
        </p:nvSpPr>
        <p:spPr>
          <a:xfrm>
            <a:off x="1050520" y="3175309"/>
            <a:ext cx="5893435" cy="671145"/>
          </a:xfrm>
          <a:prstGeom prst="rect">
            <a:avLst/>
          </a:prstGeom>
        </p:spPr>
        <p:txBody>
          <a:bodyPr vert="horz" wrap="square" lIns="0" tIns="14604" rIns="0" bIns="0" rtlCol="0">
            <a:spAutoFit/>
          </a:bodyPr>
          <a:lstStyle/>
          <a:p>
            <a:pPr algn="ctr" defTabSz="914400">
              <a:lnSpc>
                <a:spcPct val="150000"/>
              </a:lnSpc>
            </a:pPr>
            <a:r>
              <a:rPr kumimoji="0" lang="ja-JP" altLang="en-US" sz="1000" kern="0" dirty="0">
                <a:ln w="12700">
                  <a:noFill/>
                </a:ln>
                <a:solidFill>
                  <a:srgbClr val="604700"/>
                </a:solidFill>
                <a:latin typeface="HGP明朝E" panose="02020900000000000000" pitchFamily="18" charset="-128"/>
                <a:ea typeface="HGP明朝E" panose="02020900000000000000" pitchFamily="18" charset="-128"/>
                <a:cs typeface="DINPro"/>
              </a:rPr>
              <a:t>開館</a:t>
            </a:r>
            <a:r>
              <a:rPr kumimoji="0" lang="en-US" altLang="ja-JP" sz="1000" kern="0" dirty="0">
                <a:ln w="12700">
                  <a:noFill/>
                </a:ln>
                <a:solidFill>
                  <a:srgbClr val="604700"/>
                </a:solidFill>
                <a:latin typeface="HGP明朝E" panose="02020900000000000000" pitchFamily="18" charset="-128"/>
                <a:ea typeface="HGP明朝E" panose="02020900000000000000" pitchFamily="18" charset="-128"/>
                <a:cs typeface="DINPro"/>
              </a:rPr>
              <a:t>20</a:t>
            </a:r>
            <a:r>
              <a:rPr kumimoji="0" lang="ja-JP" altLang="en-US" sz="1000" kern="0" dirty="0">
                <a:ln w="12700">
                  <a:noFill/>
                </a:ln>
                <a:solidFill>
                  <a:srgbClr val="604700"/>
                </a:solidFill>
                <a:latin typeface="HGP明朝E" panose="02020900000000000000" pitchFamily="18" charset="-128"/>
                <a:ea typeface="HGP明朝E" panose="02020900000000000000" pitchFamily="18" charset="-128"/>
                <a:cs typeface="DINPro"/>
              </a:rPr>
              <a:t>周年を迎えた明日来市民会館がこの秋にお届けするのは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〇お楽しみください。</a:t>
            </a:r>
            <a:endParaRPr kumimoji="0" lang="en-US" altLang="ja-JP" sz="1000" kern="0" dirty="0">
              <a:ln w="12700">
                <a:noFill/>
              </a:ln>
              <a:solidFill>
                <a:srgbClr val="604700"/>
              </a:solidFill>
              <a:latin typeface="HGP明朝E" panose="02020900000000000000" pitchFamily="18" charset="-128"/>
              <a:ea typeface="HGP明朝E" panose="02020900000000000000" pitchFamily="18" charset="-128"/>
              <a:cs typeface="DINPro"/>
            </a:endParaRPr>
          </a:p>
        </p:txBody>
      </p:sp>
      <p:sp>
        <p:nvSpPr>
          <p:cNvPr id="21" name="object 4">
            <a:extLst>
              <a:ext uri="{FF2B5EF4-FFF2-40B4-BE49-F238E27FC236}">
                <a16:creationId xmlns:a16="http://schemas.microsoft.com/office/drawing/2014/main" id="{640537D0-9B30-E6E0-AE94-274D4EED4786}"/>
              </a:ext>
            </a:extLst>
          </p:cNvPr>
          <p:cNvSpPr txBox="1"/>
          <p:nvPr/>
        </p:nvSpPr>
        <p:spPr>
          <a:xfrm>
            <a:off x="2603807" y="10398100"/>
            <a:ext cx="4780437" cy="199413"/>
          </a:xfrm>
          <a:prstGeom prst="rect">
            <a:avLst/>
          </a:prstGeom>
        </p:spPr>
        <p:txBody>
          <a:bodyPr vert="horz" wrap="square" lIns="0" tIns="14604" rIns="0" bIns="0" rtlCol="0">
            <a:spAutoFit/>
          </a:bodyPr>
          <a:lstStyle/>
          <a:p>
            <a:pPr algn="ctr" defTabSz="914400"/>
            <a:r>
              <a:rPr kumimoji="0" lang="ja-JP" altLang="en-US" sz="1200" kern="0" dirty="0">
                <a:ln w="12700">
                  <a:noFill/>
                </a:ln>
                <a:latin typeface="HGP明朝B" panose="02020800000000000000" pitchFamily="18" charset="-128"/>
                <a:ea typeface="HGP明朝B" panose="02020800000000000000" pitchFamily="18" charset="-128"/>
                <a:cs typeface="DINPro"/>
              </a:rPr>
              <a:t>〒</a:t>
            </a:r>
            <a:r>
              <a:rPr kumimoji="0" lang="en-US" altLang="ja-JP" sz="1200" kern="0" dirty="0">
                <a:ln w="12700">
                  <a:noFill/>
                </a:ln>
                <a:latin typeface="HGP明朝B" panose="02020800000000000000" pitchFamily="18" charset="-128"/>
                <a:ea typeface="HGP明朝B" panose="02020800000000000000" pitchFamily="18" charset="-128"/>
                <a:cs typeface="DINPro"/>
              </a:rPr>
              <a:t>000-0000</a:t>
            </a:r>
            <a:r>
              <a:rPr kumimoji="0" lang="ja-JP" altLang="en-US" sz="1200" kern="0" dirty="0">
                <a:ln w="12700">
                  <a:noFill/>
                </a:ln>
                <a:latin typeface="HGP明朝B" panose="02020800000000000000" pitchFamily="18" charset="-128"/>
                <a:ea typeface="HGP明朝B" panose="02020800000000000000" pitchFamily="18" charset="-128"/>
                <a:cs typeface="DINPro"/>
              </a:rPr>
              <a:t>　○○県○○市明日来町</a:t>
            </a:r>
            <a:r>
              <a:rPr kumimoji="0" lang="en-US" altLang="ja-JP" sz="1200" kern="0" dirty="0">
                <a:ln w="12700">
                  <a:noFill/>
                </a:ln>
                <a:latin typeface="HGP明朝B" panose="02020800000000000000" pitchFamily="18" charset="-128"/>
                <a:ea typeface="HGP明朝B" panose="02020800000000000000" pitchFamily="18" charset="-128"/>
                <a:cs typeface="DINPro"/>
              </a:rPr>
              <a:t>1-1-1  </a:t>
            </a:r>
            <a:r>
              <a:rPr kumimoji="0" lang="ja-JP" altLang="en-US" sz="1200" kern="0" dirty="0">
                <a:ln w="12700">
                  <a:noFill/>
                </a:ln>
                <a:latin typeface="HGP明朝B" panose="02020800000000000000" pitchFamily="18" charset="-128"/>
                <a:ea typeface="HGP明朝B" panose="02020800000000000000" pitchFamily="18" charset="-128"/>
                <a:cs typeface="DINPro"/>
              </a:rPr>
              <a:t>　</a:t>
            </a:r>
            <a:r>
              <a:rPr kumimoji="0" lang="en-US" altLang="ja-JP" sz="1200" kern="0" dirty="0">
                <a:ln w="12700">
                  <a:noFill/>
                </a:ln>
                <a:latin typeface="HGP明朝B" panose="02020800000000000000" pitchFamily="18" charset="-128"/>
                <a:ea typeface="HGP明朝B" panose="02020800000000000000" pitchFamily="18" charset="-128"/>
                <a:cs typeface="DINPro"/>
              </a:rPr>
              <a:t>https://xxx_xxxx_xxxxxxx</a:t>
            </a:r>
          </a:p>
        </p:txBody>
      </p:sp>
      <p:sp>
        <p:nvSpPr>
          <p:cNvPr id="23" name="object 4">
            <a:extLst>
              <a:ext uri="{FF2B5EF4-FFF2-40B4-BE49-F238E27FC236}">
                <a16:creationId xmlns:a16="http://schemas.microsoft.com/office/drawing/2014/main" id="{06ABE0A6-3D17-7B7E-9D87-64F87956BE6E}"/>
              </a:ext>
            </a:extLst>
          </p:cNvPr>
          <p:cNvSpPr txBox="1"/>
          <p:nvPr/>
        </p:nvSpPr>
        <p:spPr>
          <a:xfrm>
            <a:off x="4345325" y="7768573"/>
            <a:ext cx="2730836" cy="599074"/>
          </a:xfrm>
          <a:prstGeom prst="rect">
            <a:avLst/>
          </a:prstGeom>
        </p:spPr>
        <p:txBody>
          <a:bodyPr vert="horz" wrap="square" lIns="0" tIns="14604" rIns="0" bIns="0" rtlCol="0">
            <a:spAutoFit/>
          </a:bodyPr>
          <a:lstStyle/>
          <a:p>
            <a:pPr algn="ctr" defTabSz="914400">
              <a:lnSpc>
                <a:spcPct val="150000"/>
              </a:lnSpc>
            </a:pPr>
            <a:r>
              <a:rPr kumimoji="0" lang="en-US" altLang="ja-JP" sz="1800" kern="0" dirty="0">
                <a:ln w="12700">
                  <a:noFill/>
                </a:ln>
                <a:latin typeface="HGP明朝E" panose="02020900000000000000" pitchFamily="18" charset="-128"/>
                <a:ea typeface="HGP明朝E" panose="02020900000000000000" pitchFamily="18" charset="-128"/>
                <a:cs typeface="DINPro"/>
              </a:rPr>
              <a:t>2022</a:t>
            </a:r>
            <a:r>
              <a:rPr kumimoji="0" lang="ja-JP" altLang="en-US" sz="1800" kern="0" dirty="0">
                <a:ln w="12700">
                  <a:noFill/>
                </a:ln>
                <a:latin typeface="HGP明朝E" panose="02020900000000000000" pitchFamily="18" charset="-128"/>
                <a:ea typeface="HGP明朝E" panose="02020900000000000000" pitchFamily="18" charset="-128"/>
                <a:cs typeface="DINPro"/>
              </a:rPr>
              <a:t>年</a:t>
            </a:r>
            <a:r>
              <a:rPr kumimoji="0" lang="en-US" altLang="ja-JP" sz="3000" kern="0" dirty="0">
                <a:ln w="12700">
                  <a:noFill/>
                </a:ln>
                <a:latin typeface="HGP明朝E" panose="02020900000000000000" pitchFamily="18" charset="-128"/>
                <a:ea typeface="HGP明朝E" panose="02020900000000000000" pitchFamily="18" charset="-128"/>
                <a:cs typeface="DINPro"/>
              </a:rPr>
              <a:t>9</a:t>
            </a:r>
            <a:r>
              <a:rPr kumimoji="0" lang="ja-JP" altLang="en-US" sz="1800" kern="0" dirty="0">
                <a:ln w="12700">
                  <a:noFill/>
                </a:ln>
                <a:latin typeface="HGP明朝E" panose="02020900000000000000" pitchFamily="18" charset="-128"/>
                <a:ea typeface="HGP明朝E" panose="02020900000000000000" pitchFamily="18" charset="-128"/>
                <a:cs typeface="DINPro"/>
              </a:rPr>
              <a:t>月</a:t>
            </a:r>
            <a:r>
              <a:rPr kumimoji="0" lang="en-US" altLang="ja-JP" sz="3000" kern="0" dirty="0">
                <a:ln w="12700">
                  <a:noFill/>
                </a:ln>
                <a:latin typeface="HGP明朝E" panose="02020900000000000000" pitchFamily="18" charset="-128"/>
                <a:ea typeface="HGP明朝E" panose="02020900000000000000" pitchFamily="18" charset="-128"/>
                <a:cs typeface="DINPro"/>
              </a:rPr>
              <a:t>20</a:t>
            </a:r>
            <a:r>
              <a:rPr kumimoji="0" lang="ja-JP" altLang="en-US" sz="1800" kern="0" dirty="0">
                <a:ln w="12700">
                  <a:noFill/>
                </a:ln>
                <a:latin typeface="HGP明朝E" panose="02020900000000000000" pitchFamily="18" charset="-128"/>
                <a:ea typeface="HGP明朝E" panose="02020900000000000000" pitchFamily="18" charset="-128"/>
                <a:cs typeface="DINPro"/>
              </a:rPr>
              <a:t>日（日）</a:t>
            </a:r>
            <a:endParaRPr kumimoji="0" lang="en-US" altLang="ja-JP" sz="1800" kern="0" dirty="0">
              <a:ln w="12700">
                <a:noFill/>
              </a:ln>
              <a:latin typeface="HGP明朝E" panose="02020900000000000000" pitchFamily="18" charset="-128"/>
              <a:ea typeface="HGP明朝E" panose="02020900000000000000" pitchFamily="18" charset="-128"/>
              <a:cs typeface="DINPro"/>
            </a:endParaRPr>
          </a:p>
        </p:txBody>
      </p:sp>
      <p:sp>
        <p:nvSpPr>
          <p:cNvPr id="25" name="object 4">
            <a:extLst>
              <a:ext uri="{FF2B5EF4-FFF2-40B4-BE49-F238E27FC236}">
                <a16:creationId xmlns:a16="http://schemas.microsoft.com/office/drawing/2014/main" id="{F5A77B72-18A6-DBCF-CC90-0339F2DDBA4C}"/>
              </a:ext>
            </a:extLst>
          </p:cNvPr>
          <p:cNvSpPr txBox="1"/>
          <p:nvPr/>
        </p:nvSpPr>
        <p:spPr>
          <a:xfrm>
            <a:off x="4345325" y="8362555"/>
            <a:ext cx="2966955" cy="501675"/>
          </a:xfrm>
          <a:prstGeom prst="rect">
            <a:avLst/>
          </a:prstGeom>
        </p:spPr>
        <p:txBody>
          <a:bodyPr vert="horz" wrap="square" lIns="0" tIns="14604" rIns="0" bIns="0" rtlCol="0">
            <a:spAutoFit/>
          </a:bodyPr>
          <a:lstStyle/>
          <a:p>
            <a:pPr algn="ctr" defTabSz="914400">
              <a:lnSpc>
                <a:spcPct val="150000"/>
              </a:lnSpc>
            </a:pPr>
            <a:r>
              <a:rPr kumimoji="0" lang="ja-JP" altLang="en-US" sz="1500" kern="0" dirty="0">
                <a:ln w="12700">
                  <a:noFill/>
                </a:ln>
                <a:latin typeface="HGP明朝E" panose="02020900000000000000" pitchFamily="18" charset="-128"/>
                <a:ea typeface="HGP明朝E" panose="02020900000000000000" pitchFamily="18" charset="-128"/>
                <a:cs typeface="DINPro"/>
              </a:rPr>
              <a:t>開場</a:t>
            </a:r>
            <a:r>
              <a:rPr kumimoji="0" lang="en-US" altLang="ja-JP" sz="2500" kern="0" dirty="0">
                <a:ln w="12700">
                  <a:noFill/>
                </a:ln>
                <a:latin typeface="HGP明朝E" panose="02020900000000000000" pitchFamily="18" charset="-128"/>
                <a:ea typeface="HGP明朝E" panose="02020900000000000000" pitchFamily="18" charset="-128"/>
                <a:cs typeface="DINPro"/>
              </a:rPr>
              <a:t>15</a:t>
            </a:r>
            <a:r>
              <a:rPr kumimoji="0" lang="ja-JP" altLang="en-US" sz="2500" kern="0" dirty="0">
                <a:ln w="12700">
                  <a:noFill/>
                </a:ln>
                <a:latin typeface="HGP明朝E" panose="02020900000000000000" pitchFamily="18" charset="-128"/>
                <a:ea typeface="HGP明朝E" panose="02020900000000000000" pitchFamily="18" charset="-128"/>
                <a:cs typeface="DINPro"/>
              </a:rPr>
              <a:t>：</a:t>
            </a:r>
            <a:r>
              <a:rPr kumimoji="0" lang="en-US" altLang="ja-JP" sz="2500" kern="0" dirty="0">
                <a:ln w="12700">
                  <a:noFill/>
                </a:ln>
                <a:latin typeface="HGP明朝E" panose="02020900000000000000" pitchFamily="18" charset="-128"/>
                <a:ea typeface="HGP明朝E" panose="02020900000000000000" pitchFamily="18" charset="-128"/>
                <a:cs typeface="DINPro"/>
              </a:rPr>
              <a:t>00</a:t>
            </a:r>
            <a:r>
              <a:rPr kumimoji="0" lang="ja-JP" altLang="en-US" sz="2500" kern="0" dirty="0">
                <a:ln w="12700">
                  <a:noFill/>
                </a:ln>
                <a:latin typeface="HGP明朝E" panose="02020900000000000000" pitchFamily="18" charset="-128"/>
                <a:ea typeface="HGP明朝E" panose="02020900000000000000" pitchFamily="18" charset="-128"/>
                <a:cs typeface="DINPro"/>
              </a:rPr>
              <a:t>　</a:t>
            </a:r>
            <a:r>
              <a:rPr kumimoji="0" lang="ja-JP" altLang="en-US" sz="1500" kern="0" dirty="0">
                <a:ln w="12700">
                  <a:noFill/>
                </a:ln>
                <a:latin typeface="HGP明朝E" panose="02020900000000000000" pitchFamily="18" charset="-128"/>
                <a:ea typeface="HGP明朝E" panose="02020900000000000000" pitchFamily="18" charset="-128"/>
                <a:cs typeface="DINPro"/>
              </a:rPr>
              <a:t>開演</a:t>
            </a:r>
            <a:r>
              <a:rPr kumimoji="0" lang="en-US" altLang="ja-JP" sz="2500" kern="0" dirty="0">
                <a:ln w="12700">
                  <a:noFill/>
                </a:ln>
                <a:latin typeface="HGP明朝E" panose="02020900000000000000" pitchFamily="18" charset="-128"/>
                <a:ea typeface="HGP明朝E" panose="02020900000000000000" pitchFamily="18" charset="-128"/>
                <a:cs typeface="DINPro"/>
              </a:rPr>
              <a:t>15</a:t>
            </a:r>
            <a:r>
              <a:rPr kumimoji="0" lang="ja-JP" altLang="en-US" sz="2500" kern="0" dirty="0">
                <a:ln w="12700">
                  <a:noFill/>
                </a:ln>
                <a:latin typeface="HGP明朝E" panose="02020900000000000000" pitchFamily="18" charset="-128"/>
                <a:ea typeface="HGP明朝E" panose="02020900000000000000" pitchFamily="18" charset="-128"/>
                <a:cs typeface="DINPro"/>
              </a:rPr>
              <a:t>：</a:t>
            </a:r>
            <a:r>
              <a:rPr kumimoji="0" lang="en-US" altLang="ja-JP" sz="2500" kern="0" dirty="0">
                <a:ln w="12700">
                  <a:noFill/>
                </a:ln>
                <a:latin typeface="HGP明朝E" panose="02020900000000000000" pitchFamily="18" charset="-128"/>
                <a:ea typeface="HGP明朝E" panose="02020900000000000000" pitchFamily="18" charset="-128"/>
                <a:cs typeface="DINPro"/>
              </a:rPr>
              <a:t>30</a:t>
            </a:r>
          </a:p>
        </p:txBody>
      </p:sp>
      <p:sp>
        <p:nvSpPr>
          <p:cNvPr id="27" name="object 4">
            <a:extLst>
              <a:ext uri="{FF2B5EF4-FFF2-40B4-BE49-F238E27FC236}">
                <a16:creationId xmlns:a16="http://schemas.microsoft.com/office/drawing/2014/main" id="{33849BC3-4595-0332-E019-F1588CC31E4A}"/>
              </a:ext>
            </a:extLst>
          </p:cNvPr>
          <p:cNvSpPr txBox="1"/>
          <p:nvPr/>
        </p:nvSpPr>
        <p:spPr>
          <a:xfrm>
            <a:off x="4271509" y="8923848"/>
            <a:ext cx="2966955" cy="287450"/>
          </a:xfrm>
          <a:prstGeom prst="rect">
            <a:avLst/>
          </a:prstGeom>
        </p:spPr>
        <p:txBody>
          <a:bodyPr vert="horz" wrap="square" lIns="0" tIns="14604" rIns="0" bIns="0" rtlCol="0">
            <a:spAutoFit/>
          </a:bodyPr>
          <a:lstStyle/>
          <a:p>
            <a:pPr algn="ctr" defTabSz="914400">
              <a:lnSpc>
                <a:spcPct val="150000"/>
              </a:lnSpc>
            </a:pPr>
            <a:r>
              <a:rPr kumimoji="0" lang="ja-JP" altLang="en-US" sz="1400" kern="0" dirty="0">
                <a:ln w="12700">
                  <a:noFill/>
                </a:ln>
                <a:latin typeface="HGP明朝E" panose="02020900000000000000" pitchFamily="18" charset="-128"/>
                <a:ea typeface="HGP明朝E" panose="02020900000000000000" pitchFamily="18" charset="-128"/>
                <a:cs typeface="DINPro"/>
              </a:rPr>
              <a:t>会場　明日来市民会館　</a:t>
            </a:r>
            <a:r>
              <a:rPr kumimoji="0" lang="en-US" altLang="ja-JP" sz="1400" kern="0" dirty="0">
                <a:ln w="12700">
                  <a:noFill/>
                </a:ln>
                <a:latin typeface="HGP明朝E" panose="02020900000000000000" pitchFamily="18" charset="-128"/>
                <a:ea typeface="HGP明朝E" panose="02020900000000000000" pitchFamily="18" charset="-128"/>
                <a:cs typeface="DINPro"/>
              </a:rPr>
              <a:t>A</a:t>
            </a:r>
            <a:r>
              <a:rPr kumimoji="0" lang="ja-JP" altLang="en-US" sz="1400" kern="0" dirty="0">
                <a:ln w="12700">
                  <a:noFill/>
                </a:ln>
                <a:latin typeface="HGP明朝E" panose="02020900000000000000" pitchFamily="18" charset="-128"/>
                <a:ea typeface="HGP明朝E" panose="02020900000000000000" pitchFamily="18" charset="-128"/>
                <a:cs typeface="DINPro"/>
              </a:rPr>
              <a:t>ホール</a:t>
            </a:r>
            <a:endParaRPr kumimoji="0" lang="en-US" altLang="ja-JP" sz="1400" kern="0" dirty="0">
              <a:ln w="12700">
                <a:noFill/>
              </a:ln>
              <a:latin typeface="HGP明朝E" panose="02020900000000000000" pitchFamily="18" charset="-128"/>
              <a:ea typeface="HGP明朝E" panose="02020900000000000000" pitchFamily="18" charset="-128"/>
              <a:cs typeface="DINPro"/>
            </a:endParaRPr>
          </a:p>
        </p:txBody>
      </p:sp>
      <p:sp>
        <p:nvSpPr>
          <p:cNvPr id="30" name="object 4">
            <a:extLst>
              <a:ext uri="{FF2B5EF4-FFF2-40B4-BE49-F238E27FC236}">
                <a16:creationId xmlns:a16="http://schemas.microsoft.com/office/drawing/2014/main" id="{D38CD34D-CF9B-EA05-E1C0-AB8DA80F86A4}"/>
              </a:ext>
            </a:extLst>
          </p:cNvPr>
          <p:cNvSpPr txBox="1"/>
          <p:nvPr/>
        </p:nvSpPr>
        <p:spPr>
          <a:xfrm>
            <a:off x="4531377" y="9276419"/>
            <a:ext cx="2075901" cy="610615"/>
          </a:xfrm>
          <a:prstGeom prst="rect">
            <a:avLst/>
          </a:prstGeom>
        </p:spPr>
        <p:txBody>
          <a:bodyPr vert="horz" wrap="square" lIns="0" tIns="14604" rIns="0" bIns="0" rtlCol="0">
            <a:spAutoFit/>
          </a:bodyPr>
          <a:lstStyle/>
          <a:p>
            <a:pPr defTabSz="914400">
              <a:lnSpc>
                <a:spcPct val="150000"/>
              </a:lnSpc>
            </a:pPr>
            <a:r>
              <a:rPr kumimoji="0" lang="ja-JP" altLang="en-US" sz="1400" kern="0" dirty="0">
                <a:ln w="12700">
                  <a:noFill/>
                </a:ln>
                <a:latin typeface="HGP明朝E" panose="02020900000000000000" pitchFamily="18" charset="-128"/>
                <a:ea typeface="HGP明朝E" panose="02020900000000000000" pitchFamily="18" charset="-128"/>
                <a:cs typeface="DINPro"/>
              </a:rPr>
              <a:t>全席自由</a:t>
            </a:r>
            <a:r>
              <a:rPr kumimoji="0" lang="en-US" altLang="ja-JP" sz="1400" kern="0" dirty="0">
                <a:ln w="12700">
                  <a:noFill/>
                </a:ln>
                <a:latin typeface="HGP明朝E" panose="02020900000000000000" pitchFamily="18" charset="-128"/>
                <a:ea typeface="HGP明朝E" panose="02020900000000000000" pitchFamily="18" charset="-128"/>
                <a:cs typeface="DINPro"/>
              </a:rPr>
              <a:t>/5</a:t>
            </a:r>
            <a:r>
              <a:rPr kumimoji="0" lang="ja-JP" altLang="en-US" sz="1400" kern="0" dirty="0">
                <a:ln w="12700">
                  <a:noFill/>
                </a:ln>
                <a:latin typeface="HGP明朝E" panose="02020900000000000000" pitchFamily="18" charset="-128"/>
                <a:ea typeface="HGP明朝E" panose="02020900000000000000" pitchFamily="18" charset="-128"/>
                <a:cs typeface="DINPro"/>
              </a:rPr>
              <a:t>，</a:t>
            </a:r>
            <a:r>
              <a:rPr kumimoji="0" lang="en-US" altLang="ja-JP" sz="1400" kern="0" dirty="0">
                <a:ln w="12700">
                  <a:noFill/>
                </a:ln>
                <a:latin typeface="HGP明朝E" panose="02020900000000000000" pitchFamily="18" charset="-128"/>
                <a:ea typeface="HGP明朝E" panose="02020900000000000000" pitchFamily="18" charset="-128"/>
                <a:cs typeface="DINPro"/>
              </a:rPr>
              <a:t>000</a:t>
            </a:r>
            <a:r>
              <a:rPr kumimoji="0" lang="ja-JP" altLang="en-US" sz="1400" kern="0" dirty="0">
                <a:ln w="12700">
                  <a:noFill/>
                </a:ln>
                <a:latin typeface="HGP明朝E" panose="02020900000000000000" pitchFamily="18" charset="-128"/>
                <a:ea typeface="HGP明朝E" panose="02020900000000000000" pitchFamily="18" charset="-128"/>
                <a:cs typeface="DINPro"/>
              </a:rPr>
              <a:t>円</a:t>
            </a:r>
            <a:endParaRPr kumimoji="0" lang="en-US" altLang="ja-JP" sz="1400" kern="0" dirty="0">
              <a:ln w="12700">
                <a:noFill/>
              </a:ln>
              <a:latin typeface="HGP明朝E" panose="02020900000000000000" pitchFamily="18" charset="-128"/>
              <a:ea typeface="HGP明朝E" panose="02020900000000000000" pitchFamily="18" charset="-128"/>
              <a:cs typeface="DINPro"/>
            </a:endParaRPr>
          </a:p>
          <a:p>
            <a:pPr defTabSz="914400">
              <a:lnSpc>
                <a:spcPct val="150000"/>
              </a:lnSpc>
            </a:pPr>
            <a:r>
              <a:rPr kumimoji="0" lang="ja-JP" altLang="en-US" sz="1400" kern="0" dirty="0">
                <a:ln w="12700">
                  <a:noFill/>
                </a:ln>
                <a:latin typeface="HGP明朝E" panose="02020900000000000000" pitchFamily="18" charset="-128"/>
                <a:ea typeface="HGP明朝E" panose="02020900000000000000" pitchFamily="18" charset="-128"/>
                <a:cs typeface="DINPro"/>
              </a:rPr>
              <a:t>主催　明日来市民会館</a:t>
            </a:r>
            <a:endParaRPr kumimoji="0" lang="en-US" altLang="ja-JP" sz="1400" kern="0" dirty="0">
              <a:ln w="12700">
                <a:noFill/>
              </a:ln>
              <a:latin typeface="HGP明朝E" panose="02020900000000000000" pitchFamily="18" charset="-128"/>
              <a:ea typeface="HGP明朝E" panose="02020900000000000000" pitchFamily="18" charset="-128"/>
              <a:cs typeface="DINPro"/>
            </a:endParaRPr>
          </a:p>
        </p:txBody>
      </p:sp>
      <p:sp>
        <p:nvSpPr>
          <p:cNvPr id="33" name="object 4">
            <a:extLst>
              <a:ext uri="{FF2B5EF4-FFF2-40B4-BE49-F238E27FC236}">
                <a16:creationId xmlns:a16="http://schemas.microsoft.com/office/drawing/2014/main" id="{E2A2736E-EDDD-7954-EC05-F58E43D7712B}"/>
              </a:ext>
            </a:extLst>
          </p:cNvPr>
          <p:cNvSpPr txBox="1"/>
          <p:nvPr/>
        </p:nvSpPr>
        <p:spPr>
          <a:xfrm>
            <a:off x="605899" y="7987042"/>
            <a:ext cx="1340872" cy="248465"/>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12700">
                  <a:noFill/>
                </a:ln>
                <a:latin typeface="HGP明朝E" panose="02020900000000000000" pitchFamily="18" charset="-128"/>
                <a:ea typeface="HGP明朝E" panose="02020900000000000000" pitchFamily="18" charset="-128"/>
                <a:cs typeface="DINPro"/>
              </a:rPr>
              <a:t>プログラム</a:t>
            </a:r>
            <a:endParaRPr kumimoji="0" lang="en-US" altLang="ja-JP" sz="1200" kern="0" dirty="0">
              <a:ln w="12700">
                <a:noFill/>
              </a:ln>
              <a:latin typeface="HGP明朝E" panose="02020900000000000000" pitchFamily="18" charset="-128"/>
              <a:ea typeface="HGP明朝E" panose="02020900000000000000" pitchFamily="18" charset="-128"/>
              <a:cs typeface="DINPro"/>
            </a:endParaRPr>
          </a:p>
        </p:txBody>
      </p:sp>
      <p:sp>
        <p:nvSpPr>
          <p:cNvPr id="36" name="object 4">
            <a:extLst>
              <a:ext uri="{FF2B5EF4-FFF2-40B4-BE49-F238E27FC236}">
                <a16:creationId xmlns:a16="http://schemas.microsoft.com/office/drawing/2014/main" id="{FC0FA398-AC1F-0B73-8648-A15E518EAF2A}"/>
              </a:ext>
            </a:extLst>
          </p:cNvPr>
          <p:cNvSpPr txBox="1"/>
          <p:nvPr/>
        </p:nvSpPr>
        <p:spPr>
          <a:xfrm>
            <a:off x="845824" y="8489159"/>
            <a:ext cx="3444442" cy="1079462"/>
          </a:xfrm>
          <a:prstGeom prst="rect">
            <a:avLst/>
          </a:prstGeom>
        </p:spPr>
        <p:txBody>
          <a:bodyPr vert="horz" wrap="square" lIns="0" tIns="14604" rIns="0" bIns="0" rtlCol="0">
            <a:spAutoFit/>
          </a:bodyPr>
          <a:lstStyle/>
          <a:p>
            <a:pPr defTabSz="914400">
              <a:lnSpc>
                <a:spcPct val="150000"/>
              </a:lnSpc>
            </a:pPr>
            <a:r>
              <a:rPr kumimoji="0" lang="ja-JP" altLang="en-US" sz="1200" kern="0" dirty="0">
                <a:ln w="12700">
                  <a:noFill/>
                </a:ln>
                <a:latin typeface="HGP明朝E" panose="02020900000000000000" pitchFamily="18" charset="-128"/>
                <a:ea typeface="HGP明朝E" panose="02020900000000000000" pitchFamily="18" charset="-128"/>
                <a:cs typeface="DINPro"/>
              </a:rPr>
              <a:t>〇〇〇〇〇〇〇〇〇〇〇〇〇〇〇〇〇〇〇〇〇〇〇〇〇〇〇〇〇〇〇〇〇〇〇〇〇〇〇〇〇〇〇〇〇〇〇〇〇〇〇〇〇〇〇〇〇〇〇〇〇〇〇〇〇〇〇〇〇〇〇〇〇〇〇〇〇〇〇〇〇〇〇〇〇〇〇〇</a:t>
            </a:r>
            <a:endParaRPr kumimoji="0" lang="en-US" altLang="ja-JP" sz="1200" kern="0" dirty="0">
              <a:ln w="12700">
                <a:noFill/>
              </a:ln>
              <a:latin typeface="HGP明朝E" panose="02020900000000000000" pitchFamily="18" charset="-128"/>
              <a:ea typeface="HGP明朝E" panose="02020900000000000000" pitchFamily="18" charset="-128"/>
              <a:cs typeface="DINPro"/>
            </a:endParaRPr>
          </a:p>
        </p:txBody>
      </p:sp>
    </p:spTree>
    <p:extLst>
      <p:ext uri="{BB962C8B-B14F-4D97-AF65-F5344CB8AC3E}">
        <p14:creationId xmlns:p14="http://schemas.microsoft.com/office/powerpoint/2010/main" val="115369219"/>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200</Words>
  <Application>Microsoft Office PowerPoint</Application>
  <PresentationFormat>ユーザー設定</PresentationFormat>
  <Paragraphs>30</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HGP明朝B</vt:lpstr>
      <vt:lpstr>HGP明朝E</vt:lpstr>
      <vt:lpstr>HG丸ｺﾞｼｯｸM-PRO</vt:lpstr>
      <vt:lpstr>Arial</vt:lpstr>
      <vt:lpstr>Calibri</vt:lpstr>
      <vt:lpstr>Calibri Light</vt:lpstr>
      <vt:lpstr>11</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2022-09-10T12:27:39Z</dcterms:modified>
</cp:coreProperties>
</file>