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B91F"/>
    <a:srgbClr val="DE3828"/>
    <a:srgbClr val="FF3300"/>
    <a:srgbClr val="663300"/>
    <a:srgbClr val="FF6699"/>
    <a:srgbClr val="BA6089"/>
    <a:srgbClr val="E73990"/>
    <a:srgbClr val="C36992"/>
    <a:srgbClr val="FF85C2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22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4D938DBC-9285-85F8-23C1-06F82362EC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34AE48F-69E0-F22A-CF7E-51E2A1E315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図 103">
            <a:extLst>
              <a:ext uri="{FF2B5EF4-FFF2-40B4-BE49-F238E27FC236}">
                <a16:creationId xmlns:a16="http://schemas.microsoft.com/office/drawing/2014/main" id="{82B004B7-FA4E-3BDB-28F2-AC25F151CF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99" y="4216960"/>
            <a:ext cx="6842774" cy="1588011"/>
          </a:xfrm>
          <a:prstGeom prst="rect">
            <a:avLst/>
          </a:prstGeom>
        </p:spPr>
      </p:pic>
      <p:pic>
        <p:nvPicPr>
          <p:cNvPr id="100" name="図 99">
            <a:extLst>
              <a:ext uri="{FF2B5EF4-FFF2-40B4-BE49-F238E27FC236}">
                <a16:creationId xmlns:a16="http://schemas.microsoft.com/office/drawing/2014/main" id="{413DE0DF-146B-CD83-DECF-DA0E6E4685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5" y="-7624"/>
            <a:ext cx="7775575" cy="3960912"/>
          </a:xfrm>
          <a:prstGeom prst="rect">
            <a:avLst/>
          </a:prstGeom>
        </p:spPr>
      </p:pic>
      <p:pic>
        <p:nvPicPr>
          <p:cNvPr id="108" name="図 107">
            <a:extLst>
              <a:ext uri="{FF2B5EF4-FFF2-40B4-BE49-F238E27FC236}">
                <a16:creationId xmlns:a16="http://schemas.microsoft.com/office/drawing/2014/main" id="{C38A3A31-BAF4-D069-DEF4-6D5310CA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14" y="8179678"/>
            <a:ext cx="2746254" cy="1624587"/>
          </a:xfrm>
          <a:prstGeom prst="rect">
            <a:avLst/>
          </a:prstGeom>
        </p:spPr>
      </p:pic>
      <p:pic>
        <p:nvPicPr>
          <p:cNvPr id="96" name="図 95">
            <a:extLst>
              <a:ext uri="{FF2B5EF4-FFF2-40B4-BE49-F238E27FC236}">
                <a16:creationId xmlns:a16="http://schemas.microsoft.com/office/drawing/2014/main" id="{5B17C65E-187F-8FDC-6FE6-DA7DE993ED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15" y="419831"/>
            <a:ext cx="3063246" cy="362713"/>
          </a:xfrm>
          <a:prstGeom prst="rect">
            <a:avLst/>
          </a:prstGeom>
        </p:spPr>
      </p:pic>
      <p:pic>
        <p:nvPicPr>
          <p:cNvPr id="110" name="図 109">
            <a:extLst>
              <a:ext uri="{FF2B5EF4-FFF2-40B4-BE49-F238E27FC236}">
                <a16:creationId xmlns:a16="http://schemas.microsoft.com/office/drawing/2014/main" id="{02CA0CD3-7730-7D91-DE3E-8C1224946BA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14" y="10117282"/>
            <a:ext cx="3529591" cy="256033"/>
          </a:xfrm>
          <a:prstGeom prst="rect">
            <a:avLst/>
          </a:prstGeom>
        </p:spPr>
      </p:pic>
      <p:pic>
        <p:nvPicPr>
          <p:cNvPr id="98" name="図 97">
            <a:extLst>
              <a:ext uri="{FF2B5EF4-FFF2-40B4-BE49-F238E27FC236}">
                <a16:creationId xmlns:a16="http://schemas.microsoft.com/office/drawing/2014/main" id="{C90672E5-E780-3613-41A8-075DBBA84E7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200" y="2357079"/>
            <a:ext cx="1392939" cy="1392939"/>
          </a:xfrm>
          <a:prstGeom prst="rect">
            <a:avLst/>
          </a:prstGeom>
        </p:spPr>
      </p:pic>
      <p:pic>
        <p:nvPicPr>
          <p:cNvPr id="102" name="図 101">
            <a:extLst>
              <a:ext uri="{FF2B5EF4-FFF2-40B4-BE49-F238E27FC236}">
                <a16:creationId xmlns:a16="http://schemas.microsoft.com/office/drawing/2014/main" id="{4CA496F7-DF64-0A09-3581-E2B21162719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46" y="2243349"/>
            <a:ext cx="1804420" cy="1441707"/>
          </a:xfrm>
          <a:prstGeom prst="rect">
            <a:avLst/>
          </a:prstGeom>
        </p:spPr>
      </p:pic>
      <p:pic>
        <p:nvPicPr>
          <p:cNvPr id="106" name="図 105">
            <a:extLst>
              <a:ext uri="{FF2B5EF4-FFF2-40B4-BE49-F238E27FC236}">
                <a16:creationId xmlns:a16="http://schemas.microsoft.com/office/drawing/2014/main" id="{B5351D82-912C-B1DE-3E1B-D4DC30F5DBD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98" y="4215411"/>
            <a:ext cx="2450597" cy="1588011"/>
          </a:xfrm>
          <a:prstGeom prst="rect">
            <a:avLst/>
          </a:prstGeom>
        </p:spPr>
      </p:pic>
      <p:sp>
        <p:nvSpPr>
          <p:cNvPr id="12" name="object 4">
            <a:extLst>
              <a:ext uri="{FF2B5EF4-FFF2-40B4-BE49-F238E27FC236}">
                <a16:creationId xmlns:a16="http://schemas.microsoft.com/office/drawing/2014/main" id="{7BB79F0E-D074-1F0E-CA53-B1529BDDBF6B}"/>
              </a:ext>
            </a:extLst>
          </p:cNvPr>
          <p:cNvSpPr txBox="1"/>
          <p:nvPr/>
        </p:nvSpPr>
        <p:spPr>
          <a:xfrm>
            <a:off x="1431561" y="10126058"/>
            <a:ext cx="2034884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900" b="1" kern="0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お問い合わせ・お申込み</a:t>
            </a:r>
            <a:r>
              <a:rPr kumimoji="0" lang="en-US" altLang="ja-JP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 </a:t>
            </a:r>
          </a:p>
        </p:txBody>
      </p:sp>
      <p:sp>
        <p:nvSpPr>
          <p:cNvPr id="21" name="object 4">
            <a:extLst>
              <a:ext uri="{FF2B5EF4-FFF2-40B4-BE49-F238E27FC236}">
                <a16:creationId xmlns:a16="http://schemas.microsoft.com/office/drawing/2014/main" id="{3201F51C-DBE9-1963-EA72-AA7AC73C472A}"/>
              </a:ext>
            </a:extLst>
          </p:cNvPr>
          <p:cNvSpPr txBox="1"/>
          <p:nvPr/>
        </p:nvSpPr>
        <p:spPr>
          <a:xfrm>
            <a:off x="513539" y="420988"/>
            <a:ext cx="3213920" cy="32797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5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地域まるごと健康プロジェクト</a:t>
            </a:r>
            <a:endParaRPr kumimoji="0" lang="en-US" altLang="ja-JP" sz="1500" b="1" kern="0" dirty="0">
              <a:ln w="12700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29" name="object 4">
            <a:extLst>
              <a:ext uri="{FF2B5EF4-FFF2-40B4-BE49-F238E27FC236}">
                <a16:creationId xmlns:a16="http://schemas.microsoft.com/office/drawing/2014/main" id="{F3096FD3-45D7-C21B-B12E-D174B2A8E1F6}"/>
              </a:ext>
            </a:extLst>
          </p:cNvPr>
          <p:cNvSpPr txBox="1"/>
          <p:nvPr/>
        </p:nvSpPr>
        <p:spPr>
          <a:xfrm>
            <a:off x="598448" y="6041381"/>
            <a:ext cx="6374348" cy="18987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講師   　：  〇〇〇〇〇〇〇〇〇〇〇〇〇〇〇〇〇〇〇〇〇〇〇〇〇〇</a:t>
            </a:r>
            <a:endParaRPr kumimoji="0" lang="en-US" altLang="ja-JP" sz="1400" b="1" kern="0" dirty="0">
              <a:solidFill>
                <a:schemeClr val="accent2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対象   　：　 明日来市在住の方　</a:t>
            </a:r>
            <a:r>
              <a:rPr kumimoji="0" lang="en-US" altLang="ja-JP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30</a:t>
            </a:r>
            <a:r>
              <a:rPr kumimoji="0" lang="ja-JP" altLang="en-US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名</a:t>
            </a:r>
            <a:endParaRPr kumimoji="0" lang="en-US" altLang="ja-JP" sz="1400" b="1" kern="0" dirty="0">
              <a:solidFill>
                <a:schemeClr val="accent2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日時　　 ：　</a:t>
            </a:r>
            <a:r>
              <a:rPr kumimoji="0" lang="en-US" altLang="ja-JP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2022</a:t>
            </a:r>
            <a:r>
              <a:rPr kumimoji="0" lang="ja-JP" altLang="en-US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年</a:t>
            </a:r>
            <a:r>
              <a:rPr kumimoji="0" lang="en-US" altLang="ja-JP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9</a:t>
            </a:r>
            <a:r>
              <a:rPr kumimoji="0" lang="ja-JP" altLang="en-US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月１０日（〇）　午後</a:t>
            </a:r>
            <a:r>
              <a:rPr kumimoji="0" lang="en-US" altLang="ja-JP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2</a:t>
            </a:r>
            <a:r>
              <a:rPr kumimoji="0" lang="ja-JP" altLang="en-US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時～</a:t>
            </a:r>
            <a:r>
              <a:rPr kumimoji="0" lang="en-US" altLang="ja-JP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4</a:t>
            </a:r>
            <a:r>
              <a:rPr kumimoji="0" lang="ja-JP" altLang="en-US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時　（受け付けは午後</a:t>
            </a:r>
            <a:r>
              <a:rPr kumimoji="0" lang="en-US" altLang="ja-JP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</a:t>
            </a:r>
            <a:r>
              <a:rPr kumimoji="0" lang="ja-JP" altLang="en-US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時～）</a:t>
            </a:r>
            <a:endParaRPr kumimoji="0" lang="en-US" altLang="ja-JP" sz="1400" b="1" kern="0" dirty="0">
              <a:solidFill>
                <a:schemeClr val="accent2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会場　 　：　明日来市民会館会議室</a:t>
            </a:r>
            <a:endParaRPr kumimoji="0" lang="en-US" altLang="ja-JP" sz="1400" b="1" kern="0" dirty="0">
              <a:solidFill>
                <a:schemeClr val="accent2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申込み　：　お電話にてお申込みください（お申込み締め切り　〇月〇日）</a:t>
            </a:r>
            <a:endParaRPr kumimoji="0" lang="en-US" altLang="ja-JP" sz="1400" b="1" kern="0" dirty="0">
              <a:solidFill>
                <a:schemeClr val="accent2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solidFill>
                  <a:schemeClr val="accent2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その他　：　当日は公共交通機関でお越しください。</a:t>
            </a:r>
            <a:endParaRPr kumimoji="0" lang="en-US" altLang="ja-JP" sz="1400" b="1" kern="0" dirty="0">
              <a:solidFill>
                <a:schemeClr val="accent2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6" name="object 4">
            <a:extLst>
              <a:ext uri="{FF2B5EF4-FFF2-40B4-BE49-F238E27FC236}">
                <a16:creationId xmlns:a16="http://schemas.microsoft.com/office/drawing/2014/main" id="{5A3ECA8C-D525-F53D-7F70-5C6999AF6EB8}"/>
              </a:ext>
            </a:extLst>
          </p:cNvPr>
          <p:cNvSpPr txBox="1"/>
          <p:nvPr/>
        </p:nvSpPr>
        <p:spPr>
          <a:xfrm>
            <a:off x="414237" y="10432778"/>
            <a:ext cx="3633537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ln w="12700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明日来市役所市民課　</a:t>
            </a:r>
            <a:r>
              <a:rPr kumimoji="0" lang="en-US" altLang="ja-JP" sz="1400" b="1" kern="0" dirty="0">
                <a:ln w="12700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TEL.000-00-0000</a:t>
            </a:r>
          </a:p>
        </p:txBody>
      </p:sp>
      <p:sp>
        <p:nvSpPr>
          <p:cNvPr id="75" name="object 4">
            <a:extLst>
              <a:ext uri="{FF2B5EF4-FFF2-40B4-BE49-F238E27FC236}">
                <a16:creationId xmlns:a16="http://schemas.microsoft.com/office/drawing/2014/main" id="{BB7A8E96-DAE4-649F-69B8-FC2558240BA9}"/>
              </a:ext>
            </a:extLst>
          </p:cNvPr>
          <p:cNvSpPr txBox="1"/>
          <p:nvPr/>
        </p:nvSpPr>
        <p:spPr>
          <a:xfrm>
            <a:off x="15363" y="906529"/>
            <a:ext cx="5435737" cy="6918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4400" b="1" kern="0" spc="-150" dirty="0">
                <a:ln w="12700">
                  <a:solidFill>
                    <a:srgbClr val="85B91F"/>
                  </a:solidFill>
                </a:ln>
                <a:solidFill>
                  <a:srgbClr val="85B91F"/>
                </a:solidFill>
                <a:effectLst>
                  <a:glow rad="165100">
                    <a:schemeClr val="bg1"/>
                  </a:glow>
                </a:effectLst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秋の健康セミナー</a:t>
            </a:r>
            <a:endParaRPr kumimoji="0" lang="en-US" altLang="ja-JP" sz="4400" b="1" kern="0" spc="-150" dirty="0">
              <a:ln w="12700">
                <a:solidFill>
                  <a:srgbClr val="85B91F"/>
                </a:solidFill>
              </a:ln>
              <a:solidFill>
                <a:srgbClr val="85B91F"/>
              </a:solidFill>
              <a:effectLst>
                <a:glow rad="165100">
                  <a:schemeClr val="bg1"/>
                </a:glow>
              </a:effectLst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79" name="object 4">
            <a:extLst>
              <a:ext uri="{FF2B5EF4-FFF2-40B4-BE49-F238E27FC236}">
                <a16:creationId xmlns:a16="http://schemas.microsoft.com/office/drawing/2014/main" id="{067FEF1A-93B2-0CF2-25DC-908A0EF9A758}"/>
              </a:ext>
            </a:extLst>
          </p:cNvPr>
          <p:cNvSpPr txBox="1"/>
          <p:nvPr/>
        </p:nvSpPr>
        <p:spPr>
          <a:xfrm>
            <a:off x="5663920" y="2708878"/>
            <a:ext cx="2111655" cy="75341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3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9/10</a:t>
            </a:r>
            <a:r>
              <a:rPr kumimoji="0" lang="ja-JP" altLang="en-US" sz="12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（土）</a:t>
            </a:r>
            <a:endParaRPr kumimoji="0" lang="en-US" altLang="ja-JP" sz="1200" b="1" kern="0" dirty="0">
              <a:ln w="12700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en-US" altLang="ja-JP" sz="18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10</a:t>
            </a:r>
            <a:r>
              <a:rPr kumimoji="0" lang="ja-JP" altLang="en-US" sz="18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：</a:t>
            </a:r>
            <a:r>
              <a:rPr kumimoji="0" lang="en-US" altLang="ja-JP" sz="18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00</a:t>
            </a:r>
            <a:r>
              <a:rPr kumimoji="0" lang="ja-JP" altLang="en-US" sz="18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～</a:t>
            </a:r>
            <a:endParaRPr kumimoji="0" lang="en-US" altLang="ja-JP" sz="1800" b="1" kern="0" dirty="0">
              <a:ln w="12700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81" name="object 4">
            <a:extLst>
              <a:ext uri="{FF2B5EF4-FFF2-40B4-BE49-F238E27FC236}">
                <a16:creationId xmlns:a16="http://schemas.microsoft.com/office/drawing/2014/main" id="{C82DC82B-B20D-D130-601F-D304DD6CB09D}"/>
              </a:ext>
            </a:extLst>
          </p:cNvPr>
          <p:cNvSpPr txBox="1"/>
          <p:nvPr/>
        </p:nvSpPr>
        <p:spPr>
          <a:xfrm>
            <a:off x="2960831" y="4461936"/>
            <a:ext cx="4058410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食欲の秋こそ。、食事をみなおす良い機会です。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4" name="object 4">
            <a:extLst>
              <a:ext uri="{FF2B5EF4-FFF2-40B4-BE49-F238E27FC236}">
                <a16:creationId xmlns:a16="http://schemas.microsoft.com/office/drawing/2014/main" id="{AA419FD5-1CD4-DE33-C595-B65349C735F8}"/>
              </a:ext>
            </a:extLst>
          </p:cNvPr>
          <p:cNvSpPr txBox="1"/>
          <p:nvPr/>
        </p:nvSpPr>
        <p:spPr>
          <a:xfrm>
            <a:off x="3402697" y="8345518"/>
            <a:ext cx="4321526" cy="16074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電車：　〇〇〇〇〇〇〇〇〇〇〇〇〇〇〇〇　から徒歩</a:t>
            </a:r>
            <a:r>
              <a:rPr kumimoji="0" lang="en-US" altLang="ja-JP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5</a:t>
            </a:r>
            <a:r>
              <a:rPr kumimoji="0" lang="ja-JP" altLang="en-US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分</a:t>
            </a:r>
            <a:endParaRPr kumimoji="0" lang="en-US" altLang="ja-JP" sz="9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    ：　〇〇〇〇〇〇〇〇〇〇〇〇〇〇〇〇　から徒歩</a:t>
            </a:r>
            <a:r>
              <a:rPr kumimoji="0" lang="en-US" altLang="ja-JP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5</a:t>
            </a:r>
            <a:r>
              <a:rPr kumimoji="0" lang="ja-JP" altLang="en-US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分</a:t>
            </a:r>
            <a:endParaRPr kumimoji="0" lang="en-US" altLang="ja-JP" sz="9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    ：　〇〇〇〇〇〇〇〇〇〇〇〇〇〇〇〇　から徒歩</a:t>
            </a:r>
            <a:r>
              <a:rPr kumimoji="0" lang="en-US" altLang="ja-JP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5</a:t>
            </a:r>
            <a:r>
              <a:rPr kumimoji="0" lang="ja-JP" altLang="en-US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分</a:t>
            </a:r>
            <a:endParaRPr kumimoji="0" lang="en-US" altLang="ja-JP" sz="9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endParaRPr kumimoji="0" lang="en-US" altLang="ja-JP" sz="9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バス：　〇〇〇〇〇〇〇〇〇〇〇〇〇〇〇〇　から徒歩</a:t>
            </a:r>
            <a:r>
              <a:rPr kumimoji="0" lang="en-US" altLang="ja-JP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5</a:t>
            </a:r>
            <a:r>
              <a:rPr kumimoji="0" lang="ja-JP" altLang="en-US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分</a:t>
            </a:r>
            <a:endParaRPr kumimoji="0" lang="en-US" altLang="ja-JP" sz="9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    ：　〇〇〇〇〇〇〇〇〇〇〇〇〇〇〇〇　から徒歩</a:t>
            </a:r>
            <a:r>
              <a:rPr kumimoji="0" lang="en-US" altLang="ja-JP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5</a:t>
            </a:r>
            <a:r>
              <a:rPr kumimoji="0" lang="ja-JP" altLang="en-US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分</a:t>
            </a:r>
            <a:endParaRPr kumimoji="0" lang="en-US" altLang="ja-JP" sz="9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900" kern="0" spc="30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    ：　</a:t>
            </a:r>
            <a:r>
              <a:rPr kumimoji="0" lang="ja-JP" altLang="en-US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〇〇〇〇〇〇〇〇〇〇〇〇〇〇〇〇　から徒歩</a:t>
            </a:r>
            <a:r>
              <a:rPr kumimoji="0" lang="en-US" altLang="ja-JP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5</a:t>
            </a:r>
            <a:r>
              <a:rPr kumimoji="0" lang="ja-JP" altLang="en-US" sz="9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分</a:t>
            </a:r>
            <a:endParaRPr kumimoji="0" lang="en-US" altLang="ja-JP" sz="9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endParaRPr kumimoji="0" lang="en-US" altLang="ja-JP" sz="9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12" name="object 4">
            <a:extLst>
              <a:ext uri="{FF2B5EF4-FFF2-40B4-BE49-F238E27FC236}">
                <a16:creationId xmlns:a16="http://schemas.microsoft.com/office/drawing/2014/main" id="{61702086-8723-106C-EA48-95C8D1EA3843}"/>
              </a:ext>
            </a:extLst>
          </p:cNvPr>
          <p:cNvSpPr txBox="1"/>
          <p:nvPr/>
        </p:nvSpPr>
        <p:spPr>
          <a:xfrm>
            <a:off x="3993404" y="10172857"/>
            <a:ext cx="3633537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ln w="12700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主催：〇〇〇〇〇〇〇〇〇〇〇〇</a:t>
            </a:r>
            <a:endParaRPr kumimoji="0" lang="en-US" altLang="ja-JP" sz="1400" b="1" kern="0" dirty="0">
              <a:ln w="12700">
                <a:noFill/>
              </a:ln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114" name="object 4">
            <a:extLst>
              <a:ext uri="{FF2B5EF4-FFF2-40B4-BE49-F238E27FC236}">
                <a16:creationId xmlns:a16="http://schemas.microsoft.com/office/drawing/2014/main" id="{2437BB00-2D03-7EBF-4C64-3AE2FA9F5D94}"/>
              </a:ext>
            </a:extLst>
          </p:cNvPr>
          <p:cNvSpPr txBox="1"/>
          <p:nvPr/>
        </p:nvSpPr>
        <p:spPr>
          <a:xfrm>
            <a:off x="3993404" y="10432778"/>
            <a:ext cx="3633537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ln w="12700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共催：〇〇〇〇〇〇〇〇〇〇〇〇</a:t>
            </a:r>
            <a:endParaRPr kumimoji="0" lang="en-US" altLang="ja-JP" sz="1400" b="1" kern="0" dirty="0">
              <a:ln w="12700">
                <a:noFill/>
              </a:ln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pic>
        <p:nvPicPr>
          <p:cNvPr id="116" name="図 115">
            <a:extLst>
              <a:ext uri="{FF2B5EF4-FFF2-40B4-BE49-F238E27FC236}">
                <a16:creationId xmlns:a16="http://schemas.microsoft.com/office/drawing/2014/main" id="{034DDE92-434D-B3AB-3078-448B50317DD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003" y="2276004"/>
            <a:ext cx="1804420" cy="1441707"/>
          </a:xfrm>
          <a:prstGeom prst="rect">
            <a:avLst/>
          </a:prstGeom>
        </p:spPr>
      </p:pic>
      <p:sp>
        <p:nvSpPr>
          <p:cNvPr id="118" name="object 4">
            <a:extLst>
              <a:ext uri="{FF2B5EF4-FFF2-40B4-BE49-F238E27FC236}">
                <a16:creationId xmlns:a16="http://schemas.microsoft.com/office/drawing/2014/main" id="{22C76C16-40CA-5EB5-5020-A31FAFC8BEEB}"/>
              </a:ext>
            </a:extLst>
          </p:cNvPr>
          <p:cNvSpPr txBox="1"/>
          <p:nvPr/>
        </p:nvSpPr>
        <p:spPr>
          <a:xfrm>
            <a:off x="3159257" y="4850591"/>
            <a:ext cx="4192350" cy="93807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kumimoji="0" lang="ja-JP" altLang="en-US" sz="8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おいしくて、健康的にたくさん食べて食欲の秋を満喫！</a:t>
            </a:r>
            <a:endParaRPr kumimoji="0" lang="en-US" altLang="ja-JP" sz="8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just" defTabSz="914400">
              <a:lnSpc>
                <a:spcPct val="150000"/>
              </a:lnSpc>
            </a:pPr>
            <a:r>
              <a:rPr kumimoji="0" lang="ja-JP" altLang="en-US" sz="8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〇〇〇〇〇〇〇〇〇〇〇〇〇〇〇〇〇〇〇〇〇〇〇〇〇〇〇〇〇</a:t>
            </a:r>
            <a:endParaRPr kumimoji="0" lang="en-US" altLang="ja-JP" sz="8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just" defTabSz="914400">
              <a:lnSpc>
                <a:spcPct val="150000"/>
              </a:lnSpc>
            </a:pPr>
            <a:r>
              <a:rPr kumimoji="0" lang="ja-JP" altLang="en-US" sz="8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〇〇〇〇〇〇〇〇〇〇〇〇〇〇〇〇〇〇〇〇〇〇〇〇〇〇〇〇</a:t>
            </a:r>
            <a:endParaRPr kumimoji="0" lang="en-US" altLang="ja-JP" sz="8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just" defTabSz="914400">
              <a:lnSpc>
                <a:spcPct val="150000"/>
              </a:lnSpc>
            </a:pPr>
            <a:r>
              <a:rPr kumimoji="0" lang="ja-JP" altLang="en-US" sz="800" kern="0" spc="300" dirty="0">
                <a:ln w="3175">
                  <a:noFill/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〇〇〇〇〇〇〇〇〇〇〇〇〇〇〇〇〇〇〇〇〇〇〇〇〇〇〇</a:t>
            </a:r>
            <a:endParaRPr kumimoji="0" lang="en-US" altLang="ja-JP" sz="8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endParaRPr kumimoji="0" lang="en-US" altLang="ja-JP" sz="1200" kern="0" spc="300" dirty="0">
              <a:ln w="3175">
                <a:noFill/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279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UDPゴシック</vt:lpstr>
      <vt:lpstr>HG丸ｺﾞｼｯｸM-PRO</vt:lpstr>
      <vt:lpstr>游ゴシック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2022-09-09T07:01:56Z</dcterms:modified>
</cp:coreProperties>
</file>