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BA6089"/>
    <a:srgbClr val="E73990"/>
    <a:srgbClr val="FF6699"/>
    <a:srgbClr val="C36992"/>
    <a:srgbClr val="FF85C2"/>
    <a:srgbClr val="FF99CC"/>
    <a:srgbClr val="A50021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7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E6A67B1-1538-AA69-7B6F-8C1237B33F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5366"/>
            <a:ext cx="7775575" cy="287013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7A63B77-2111-9155-9729-80DD90CADB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8037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05A4AC9-237C-27A6-9584-07B6CE47E8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5504"/>
            <a:ext cx="7775575" cy="4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AC1BF79-ED24-A429-9F11-C338F62CEF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5366"/>
            <a:ext cx="7775575" cy="287013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CD3D3DB-7FB6-B3B1-EB86-1031B3F177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80373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99191B7-3144-7423-7E86-F7290995911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5504"/>
            <a:ext cx="7775575" cy="4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0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AC1BF79-ED24-A429-9F11-C338F62CEF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5366"/>
            <a:ext cx="7775575" cy="287013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CD3D3DB-7FB6-B3B1-EB86-1031B3F177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80373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99191B7-3144-7423-7E86-F7290995911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5504"/>
            <a:ext cx="7775575" cy="4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79EF494B-EE2E-FFCA-AB7B-2AE61583BE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491" y="9382631"/>
            <a:ext cx="1984252" cy="119177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919DFBD1-217B-2A11-804E-A41B0AC8F6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61" y="4096177"/>
            <a:ext cx="2090932" cy="137160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EB92F996-5B24-6170-1DF7-172326E1E8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210" y="4082342"/>
            <a:ext cx="2090932" cy="1371603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9EE049CC-9029-3BC4-DCCD-87E7F3CD8A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548" y="4096177"/>
            <a:ext cx="2090932" cy="1371603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12C0B7B7-0B3F-B6F3-7DBE-A464BF7019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089" y="6905887"/>
            <a:ext cx="2542037" cy="1606299"/>
          </a:xfrm>
          <a:prstGeom prst="rect">
            <a:avLst/>
          </a:prstGeom>
        </p:spPr>
      </p:pic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345000" y="9324621"/>
            <a:ext cx="2896945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セレモニー明日来</a:t>
            </a:r>
            <a:endParaRPr kumimoji="0" sz="2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399465" y="10334807"/>
            <a:ext cx="4529347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〒〇〇〇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　●●市○○町●●●●●●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1-11-1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〇〇〇〇〇ビル〇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F</a:t>
            </a:r>
            <a:endParaRPr kumimoji="0" sz="10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3345957" y="9674066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https://www.xxxx.xxxxx.com</a:t>
            </a:r>
            <a:endParaRPr kumimoji="0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6C078F7F-B1C6-3402-57F4-372B1DFE0C9E}"/>
              </a:ext>
            </a:extLst>
          </p:cNvPr>
          <p:cNvSpPr txBox="1"/>
          <p:nvPr/>
        </p:nvSpPr>
        <p:spPr>
          <a:xfrm>
            <a:off x="1376245" y="2132051"/>
            <a:ext cx="5265222" cy="3926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ご希望に合わせて</a:t>
            </a:r>
            <a:r>
              <a:rPr kumimoji="0" lang="en-US" altLang="ja-JP" sz="1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3</a:t>
            </a:r>
            <a:r>
              <a:rPr kumimoji="0" lang="ja-JP" altLang="en-US" sz="1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つのプランからお選びください</a:t>
            </a:r>
            <a:endParaRPr kumimoji="0" sz="1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46964F2-F133-8219-4BAF-5E489DC3FADC}"/>
              </a:ext>
            </a:extLst>
          </p:cNvPr>
          <p:cNvGrpSpPr/>
          <p:nvPr/>
        </p:nvGrpSpPr>
        <p:grpSpPr>
          <a:xfrm>
            <a:off x="347061" y="2781778"/>
            <a:ext cx="2090932" cy="292609"/>
            <a:chOff x="347061" y="2950226"/>
            <a:chExt cx="2090932" cy="292609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8170059E-70A9-FCD9-782F-C724D3DCA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061" y="2950226"/>
              <a:ext cx="2090932" cy="292609"/>
            </a:xfrm>
            <a:prstGeom prst="rect">
              <a:avLst/>
            </a:prstGeom>
          </p:spPr>
        </p:pic>
        <p:sp>
          <p:nvSpPr>
            <p:cNvPr id="57" name="object 4">
              <a:extLst>
                <a:ext uri="{FF2B5EF4-FFF2-40B4-BE49-F238E27FC236}">
                  <a16:creationId xmlns:a16="http://schemas.microsoft.com/office/drawing/2014/main" id="{DBA45059-3E29-A1A4-7AF4-20835542155A}"/>
                </a:ext>
              </a:extLst>
            </p:cNvPr>
            <p:cNvSpPr txBox="1"/>
            <p:nvPr/>
          </p:nvSpPr>
          <p:spPr>
            <a:xfrm>
              <a:off x="624066" y="2991622"/>
              <a:ext cx="1565130" cy="1840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費用を抑えて火葬のみ</a:t>
              </a:r>
              <a:endParaRPr kumimoji="0" lang="en-US" altLang="ja-JP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endParaRPr>
            </a:p>
          </p:txBody>
        </p:sp>
      </p:grpSp>
      <p:sp>
        <p:nvSpPr>
          <p:cNvPr id="59" name="object 4">
            <a:extLst>
              <a:ext uri="{FF2B5EF4-FFF2-40B4-BE49-F238E27FC236}">
                <a16:creationId xmlns:a16="http://schemas.microsoft.com/office/drawing/2014/main" id="{34CE7BA3-82FC-6C1B-32EE-737CEAF1754B}"/>
              </a:ext>
            </a:extLst>
          </p:cNvPr>
          <p:cNvSpPr txBox="1"/>
          <p:nvPr/>
        </p:nvSpPr>
        <p:spPr>
          <a:xfrm>
            <a:off x="398021" y="5494218"/>
            <a:ext cx="2090932" cy="14502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【</a:t>
            </a: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プランの詳細</a:t>
            </a: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】</a:t>
            </a: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3C087E0D-9EC7-14D1-3C42-150A83B8D9DF}"/>
              </a:ext>
            </a:extLst>
          </p:cNvPr>
          <p:cNvSpPr txBox="1"/>
          <p:nvPr/>
        </p:nvSpPr>
        <p:spPr>
          <a:xfrm>
            <a:off x="454164" y="475339"/>
            <a:ext cx="6867247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dist" defTabSz="914400"/>
            <a:r>
              <a:rPr kumimoji="0" lang="ja-JP" altLang="en-US" sz="1800" kern="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DINPro"/>
              </a:rPr>
              <a:t>大切なお別れのときをまごころ込めてお手伝いいたします</a:t>
            </a:r>
            <a:endParaRPr kumimoji="0" lang="en-US" altLang="ja-JP" sz="1800" kern="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DINPro"/>
            </a:endParaRP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1CFEA9EB-80FC-17B6-2AB1-D52997CC87F6}"/>
              </a:ext>
            </a:extLst>
          </p:cNvPr>
          <p:cNvSpPr txBox="1"/>
          <p:nvPr/>
        </p:nvSpPr>
        <p:spPr>
          <a:xfrm>
            <a:off x="638660" y="9817461"/>
            <a:ext cx="2667394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2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03-1234-5678</a:t>
            </a:r>
            <a:endParaRPr kumimoji="0" sz="32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375FE9-DE95-5E62-B9C3-B6428265585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65" y="9912870"/>
            <a:ext cx="335281" cy="28041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0E0DFF1-A5EA-EBF7-820C-D2214EE71E7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957" y="9382631"/>
            <a:ext cx="1950724" cy="271273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812BFB5D-737D-50F2-A107-C48E6FE4E641}"/>
              </a:ext>
            </a:extLst>
          </p:cNvPr>
          <p:cNvSpPr txBox="1"/>
          <p:nvPr/>
        </p:nvSpPr>
        <p:spPr>
          <a:xfrm>
            <a:off x="3374188" y="10025677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〇〇線〇〇〇〇駅より徒歩○○分</a:t>
            </a:r>
            <a:endParaRPr kumimoji="0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4EB761A-3D17-2D46-0387-77389102B67B}"/>
              </a:ext>
            </a:extLst>
          </p:cNvPr>
          <p:cNvSpPr txBox="1"/>
          <p:nvPr/>
        </p:nvSpPr>
        <p:spPr>
          <a:xfrm>
            <a:off x="3350509" y="9852681"/>
            <a:ext cx="905195" cy="1857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アクセス</a:t>
            </a: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79CB28E0-802E-2A72-82F7-8C31D2BD75AE}"/>
              </a:ext>
            </a:extLst>
          </p:cNvPr>
          <p:cNvCxnSpPr>
            <a:cxnSpLocks/>
          </p:cNvCxnSpPr>
          <p:nvPr/>
        </p:nvCxnSpPr>
        <p:spPr>
          <a:xfrm flipV="1">
            <a:off x="454164" y="829163"/>
            <a:ext cx="6858756" cy="4937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bject 4">
            <a:extLst>
              <a:ext uri="{FF2B5EF4-FFF2-40B4-BE49-F238E27FC236}">
                <a16:creationId xmlns:a16="http://schemas.microsoft.com/office/drawing/2014/main" id="{25AFD02B-6ED6-326B-7D70-3160778DAEA0}"/>
              </a:ext>
            </a:extLst>
          </p:cNvPr>
          <p:cNvSpPr txBox="1"/>
          <p:nvPr/>
        </p:nvSpPr>
        <p:spPr>
          <a:xfrm>
            <a:off x="1080366" y="890501"/>
            <a:ext cx="5614842" cy="84574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54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セレモニー明日来</a:t>
            </a:r>
            <a:endParaRPr kumimoji="0" sz="5400" kern="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B9B0D5F2-2F00-CA2D-1228-AA8C86891B2C}"/>
              </a:ext>
            </a:extLst>
          </p:cNvPr>
          <p:cNvGrpSpPr/>
          <p:nvPr/>
        </p:nvGrpSpPr>
        <p:grpSpPr>
          <a:xfrm>
            <a:off x="2879838" y="2781778"/>
            <a:ext cx="2090932" cy="292609"/>
            <a:chOff x="2879838" y="2950226"/>
            <a:chExt cx="2090932" cy="292609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BC244822-9D67-AE6B-2631-AEEB208CF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9838" y="2950226"/>
              <a:ext cx="2090932" cy="292609"/>
            </a:xfrm>
            <a:prstGeom prst="rect">
              <a:avLst/>
            </a:prstGeom>
          </p:spPr>
        </p:pic>
        <p:sp>
          <p:nvSpPr>
            <p:cNvPr id="37" name="object 4">
              <a:extLst>
                <a:ext uri="{FF2B5EF4-FFF2-40B4-BE49-F238E27FC236}">
                  <a16:creationId xmlns:a16="http://schemas.microsoft.com/office/drawing/2014/main" id="{50BCFE0E-B28B-5BA4-DC54-BE01AD6750AF}"/>
                </a:ext>
              </a:extLst>
            </p:cNvPr>
            <p:cNvSpPr txBox="1"/>
            <p:nvPr/>
          </p:nvSpPr>
          <p:spPr>
            <a:xfrm>
              <a:off x="3113008" y="3002677"/>
              <a:ext cx="1565130" cy="1840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告別式のみ１日で</a:t>
              </a:r>
              <a:endParaRPr kumimoji="0" lang="en-US" altLang="ja-JP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AFB14EE4-96FB-3ED5-70C3-3F0DE9221C50}"/>
              </a:ext>
            </a:extLst>
          </p:cNvPr>
          <p:cNvGrpSpPr/>
          <p:nvPr/>
        </p:nvGrpSpPr>
        <p:grpSpPr>
          <a:xfrm>
            <a:off x="5340480" y="2785068"/>
            <a:ext cx="2090932" cy="292609"/>
            <a:chOff x="5340480" y="2953516"/>
            <a:chExt cx="2090932" cy="292609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7A5C11AB-1D63-8960-121F-DC99FCA432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0480" y="2953516"/>
              <a:ext cx="2090932" cy="292609"/>
            </a:xfrm>
            <a:prstGeom prst="rect">
              <a:avLst/>
            </a:prstGeom>
          </p:spPr>
        </p:pic>
        <p:sp>
          <p:nvSpPr>
            <p:cNvPr id="38" name="object 4">
              <a:extLst>
                <a:ext uri="{FF2B5EF4-FFF2-40B4-BE49-F238E27FC236}">
                  <a16:creationId xmlns:a16="http://schemas.microsoft.com/office/drawing/2014/main" id="{B7ED5734-C471-203E-06B5-5EC7E539639E}"/>
                </a:ext>
              </a:extLst>
            </p:cNvPr>
            <p:cNvSpPr txBox="1"/>
            <p:nvPr/>
          </p:nvSpPr>
          <p:spPr>
            <a:xfrm>
              <a:off x="5340480" y="3000762"/>
              <a:ext cx="2090932" cy="1840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ご家族で通夜・告別式を行う</a:t>
              </a:r>
              <a:endParaRPr kumimoji="0" lang="en-US" altLang="ja-JP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D340B6C-DEB1-61BA-AEAE-6E42E2C9EDD1}"/>
              </a:ext>
            </a:extLst>
          </p:cNvPr>
          <p:cNvGrpSpPr/>
          <p:nvPr/>
        </p:nvGrpSpPr>
        <p:grpSpPr>
          <a:xfrm>
            <a:off x="454164" y="3195656"/>
            <a:ext cx="1983829" cy="783684"/>
            <a:chOff x="454164" y="3400198"/>
            <a:chExt cx="1983829" cy="783684"/>
          </a:xfrm>
        </p:grpSpPr>
        <p:sp>
          <p:nvSpPr>
            <p:cNvPr id="50" name="object 4">
              <a:extLst>
                <a:ext uri="{FF2B5EF4-FFF2-40B4-BE49-F238E27FC236}">
                  <a16:creationId xmlns:a16="http://schemas.microsoft.com/office/drawing/2014/main" id="{A19CAEEA-4FDD-EF1D-7CA6-2529BE5161D9}"/>
                </a:ext>
              </a:extLst>
            </p:cNvPr>
            <p:cNvSpPr txBox="1"/>
            <p:nvPr/>
          </p:nvSpPr>
          <p:spPr>
            <a:xfrm>
              <a:off x="454164" y="3400198"/>
              <a:ext cx="1300987" cy="44563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8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火葬式</a:t>
              </a:r>
              <a:endParaRPr kumimoji="0" lang="en-US" altLang="ja-JP" sz="28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39" name="object 4">
              <a:extLst>
                <a:ext uri="{FF2B5EF4-FFF2-40B4-BE49-F238E27FC236}">
                  <a16:creationId xmlns:a16="http://schemas.microsoft.com/office/drawing/2014/main" id="{BDF949C3-50B9-7092-73D3-5E1A8A4B11D4}"/>
                </a:ext>
              </a:extLst>
            </p:cNvPr>
            <p:cNvSpPr txBox="1"/>
            <p:nvPr/>
          </p:nvSpPr>
          <p:spPr>
            <a:xfrm>
              <a:off x="1617259" y="3507158"/>
              <a:ext cx="82073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20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7" name="object 4">
              <a:extLst>
                <a:ext uri="{FF2B5EF4-FFF2-40B4-BE49-F238E27FC236}">
                  <a16:creationId xmlns:a16="http://schemas.microsoft.com/office/drawing/2014/main" id="{BC278BE0-4840-5213-300C-7F640531B423}"/>
                </a:ext>
              </a:extLst>
            </p:cNvPr>
            <p:cNvSpPr txBox="1"/>
            <p:nvPr/>
          </p:nvSpPr>
          <p:spPr>
            <a:xfrm>
              <a:off x="463869" y="3861359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000,000</a:t>
              </a:r>
            </a:p>
          </p:txBody>
        </p:sp>
        <p:sp>
          <p:nvSpPr>
            <p:cNvPr id="48" name="object 4">
              <a:extLst>
                <a:ext uri="{FF2B5EF4-FFF2-40B4-BE49-F238E27FC236}">
                  <a16:creationId xmlns:a16="http://schemas.microsoft.com/office/drawing/2014/main" id="{8B64FC31-89EA-91DC-688E-DB6127CFA54D}"/>
                </a:ext>
              </a:extLst>
            </p:cNvPr>
            <p:cNvSpPr txBox="1"/>
            <p:nvPr/>
          </p:nvSpPr>
          <p:spPr>
            <a:xfrm>
              <a:off x="1577657" y="3922691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)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～</a:t>
              </a:r>
              <a:endParaRPr kumimoji="0" lang="en-US" altLang="ja-JP" sz="12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BB0F9C12-2611-319C-D261-7C3B63D223A1}"/>
              </a:ext>
            </a:extLst>
          </p:cNvPr>
          <p:cNvGrpSpPr/>
          <p:nvPr/>
        </p:nvGrpSpPr>
        <p:grpSpPr>
          <a:xfrm>
            <a:off x="2861685" y="3191337"/>
            <a:ext cx="1993389" cy="794031"/>
            <a:chOff x="2861685" y="3395879"/>
            <a:chExt cx="1993389" cy="794031"/>
          </a:xfrm>
        </p:grpSpPr>
        <p:sp>
          <p:nvSpPr>
            <p:cNvPr id="40" name="object 4">
              <a:extLst>
                <a:ext uri="{FF2B5EF4-FFF2-40B4-BE49-F238E27FC236}">
                  <a16:creationId xmlns:a16="http://schemas.microsoft.com/office/drawing/2014/main" id="{733DEA2A-276D-FD8A-80C5-C4BC9DF7D9DB}"/>
                </a:ext>
              </a:extLst>
            </p:cNvPr>
            <p:cNvSpPr txBox="1"/>
            <p:nvPr/>
          </p:nvSpPr>
          <p:spPr>
            <a:xfrm>
              <a:off x="2868210" y="3395879"/>
              <a:ext cx="1300987" cy="44563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8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一日葬</a:t>
              </a:r>
              <a:endParaRPr kumimoji="0" lang="en-US" altLang="ja-JP" sz="28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4" name="object 4">
              <a:extLst>
                <a:ext uri="{FF2B5EF4-FFF2-40B4-BE49-F238E27FC236}">
                  <a16:creationId xmlns:a16="http://schemas.microsoft.com/office/drawing/2014/main" id="{42C5BD08-9F9F-F1EB-FC76-EBC208417902}"/>
                </a:ext>
              </a:extLst>
            </p:cNvPr>
            <p:cNvSpPr txBox="1"/>
            <p:nvPr/>
          </p:nvSpPr>
          <p:spPr>
            <a:xfrm>
              <a:off x="4034340" y="3500197"/>
              <a:ext cx="82073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20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9" name="object 4">
              <a:extLst>
                <a:ext uri="{FF2B5EF4-FFF2-40B4-BE49-F238E27FC236}">
                  <a16:creationId xmlns:a16="http://schemas.microsoft.com/office/drawing/2014/main" id="{0D34D3B5-A612-1A3F-099F-F34C9AB55894}"/>
                </a:ext>
              </a:extLst>
            </p:cNvPr>
            <p:cNvSpPr txBox="1"/>
            <p:nvPr/>
          </p:nvSpPr>
          <p:spPr>
            <a:xfrm>
              <a:off x="2861685" y="386738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000,000</a:t>
              </a:r>
            </a:p>
          </p:txBody>
        </p:sp>
        <p:sp>
          <p:nvSpPr>
            <p:cNvPr id="60" name="object 4">
              <a:extLst>
                <a:ext uri="{FF2B5EF4-FFF2-40B4-BE49-F238E27FC236}">
                  <a16:creationId xmlns:a16="http://schemas.microsoft.com/office/drawing/2014/main" id="{825A713B-EBEA-109F-4309-3B2CF4231157}"/>
                </a:ext>
              </a:extLst>
            </p:cNvPr>
            <p:cNvSpPr txBox="1"/>
            <p:nvPr/>
          </p:nvSpPr>
          <p:spPr>
            <a:xfrm>
              <a:off x="3975473" y="3928719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)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～</a:t>
              </a:r>
              <a:endParaRPr kumimoji="0" lang="en-US" altLang="ja-JP" sz="12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F64D46EB-BF52-F4C0-FD7A-7F4E7257CFE4}"/>
              </a:ext>
            </a:extLst>
          </p:cNvPr>
          <p:cNvGrpSpPr/>
          <p:nvPr/>
        </p:nvGrpSpPr>
        <p:grpSpPr>
          <a:xfrm>
            <a:off x="5340480" y="3192027"/>
            <a:ext cx="2011196" cy="793341"/>
            <a:chOff x="5340480" y="3396569"/>
            <a:chExt cx="2011196" cy="793341"/>
          </a:xfrm>
        </p:grpSpPr>
        <p:sp>
          <p:nvSpPr>
            <p:cNvPr id="45" name="object 4">
              <a:extLst>
                <a:ext uri="{FF2B5EF4-FFF2-40B4-BE49-F238E27FC236}">
                  <a16:creationId xmlns:a16="http://schemas.microsoft.com/office/drawing/2014/main" id="{575DE52D-013D-46CC-128F-0A37DA5C70E5}"/>
                </a:ext>
              </a:extLst>
            </p:cNvPr>
            <p:cNvSpPr txBox="1"/>
            <p:nvPr/>
          </p:nvSpPr>
          <p:spPr>
            <a:xfrm>
              <a:off x="5370710" y="3396569"/>
              <a:ext cx="1300987" cy="44563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8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家族葬</a:t>
              </a:r>
              <a:endParaRPr kumimoji="0" lang="en-US" altLang="ja-JP" sz="28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6" name="object 4">
              <a:extLst>
                <a:ext uri="{FF2B5EF4-FFF2-40B4-BE49-F238E27FC236}">
                  <a16:creationId xmlns:a16="http://schemas.microsoft.com/office/drawing/2014/main" id="{B4F8580B-1FB9-15A2-EDC4-6D20F6931EEB}"/>
                </a:ext>
              </a:extLst>
            </p:cNvPr>
            <p:cNvSpPr txBox="1"/>
            <p:nvPr/>
          </p:nvSpPr>
          <p:spPr>
            <a:xfrm>
              <a:off x="6530942" y="3522437"/>
              <a:ext cx="82073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20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61" name="object 4">
              <a:extLst>
                <a:ext uri="{FF2B5EF4-FFF2-40B4-BE49-F238E27FC236}">
                  <a16:creationId xmlns:a16="http://schemas.microsoft.com/office/drawing/2014/main" id="{6D8B8699-28EC-BC39-5443-BAD3F37FA76A}"/>
                </a:ext>
              </a:extLst>
            </p:cNvPr>
            <p:cNvSpPr txBox="1"/>
            <p:nvPr/>
          </p:nvSpPr>
          <p:spPr>
            <a:xfrm>
              <a:off x="5340480" y="386738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000,000</a:t>
              </a:r>
            </a:p>
          </p:txBody>
        </p:sp>
        <p:sp>
          <p:nvSpPr>
            <p:cNvPr id="62" name="object 4">
              <a:extLst>
                <a:ext uri="{FF2B5EF4-FFF2-40B4-BE49-F238E27FC236}">
                  <a16:creationId xmlns:a16="http://schemas.microsoft.com/office/drawing/2014/main" id="{1FF1D587-C545-3851-2E9A-F0C330634E9D}"/>
                </a:ext>
              </a:extLst>
            </p:cNvPr>
            <p:cNvSpPr txBox="1"/>
            <p:nvPr/>
          </p:nvSpPr>
          <p:spPr>
            <a:xfrm>
              <a:off x="6454268" y="3928719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)</a:t>
              </a:r>
              <a:r>
                <a:rPr kumimoji="0" lang="ja-JP" altLang="en-US" sz="1200" b="1" kern="0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～</a:t>
              </a:r>
              <a:endParaRPr kumimoji="0" lang="en-US" altLang="ja-JP" sz="1200" b="1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</p:grpSp>
      <p:sp>
        <p:nvSpPr>
          <p:cNvPr id="64" name="object 4">
            <a:extLst>
              <a:ext uri="{FF2B5EF4-FFF2-40B4-BE49-F238E27FC236}">
                <a16:creationId xmlns:a16="http://schemas.microsoft.com/office/drawing/2014/main" id="{63FADD35-9C04-C953-CA87-A2835D261D38}"/>
              </a:ext>
            </a:extLst>
          </p:cNvPr>
          <p:cNvSpPr txBox="1"/>
          <p:nvPr/>
        </p:nvSpPr>
        <p:spPr>
          <a:xfrm>
            <a:off x="2930007" y="5512494"/>
            <a:ext cx="2090932" cy="14502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【</a:t>
            </a: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プランの詳細</a:t>
            </a: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】</a:t>
            </a: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B86A5BC8-D300-2795-3DDA-27416100F184}"/>
              </a:ext>
            </a:extLst>
          </p:cNvPr>
          <p:cNvSpPr txBox="1"/>
          <p:nvPr/>
        </p:nvSpPr>
        <p:spPr>
          <a:xfrm>
            <a:off x="5283348" y="5453945"/>
            <a:ext cx="2090932" cy="14502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【</a:t>
            </a: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プランの詳細</a:t>
            </a:r>
            <a:r>
              <a:rPr kumimoji="0" lang="en-US" altLang="ja-JP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】</a:t>
            </a: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2" name="object 4">
            <a:extLst>
              <a:ext uri="{FF2B5EF4-FFF2-40B4-BE49-F238E27FC236}">
                <a16:creationId xmlns:a16="http://schemas.microsoft.com/office/drawing/2014/main" id="{1DA37662-9134-A362-7F6D-1199EDC5CBE1}"/>
              </a:ext>
            </a:extLst>
          </p:cNvPr>
          <p:cNvSpPr txBox="1"/>
          <p:nvPr/>
        </p:nvSpPr>
        <p:spPr>
          <a:xfrm>
            <a:off x="783732" y="7212543"/>
            <a:ext cx="3760811" cy="10893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セレモニー明日来が</a:t>
            </a:r>
            <a:endParaRPr kumimoji="0" lang="en-US" altLang="ja-JP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お客様の気持ちに寄り添ったサービスを</a:t>
            </a:r>
            <a:endParaRPr kumimoji="0" lang="en-US" altLang="ja-JP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ご提供させていただきます。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4" name="object 4">
            <a:extLst>
              <a:ext uri="{FF2B5EF4-FFF2-40B4-BE49-F238E27FC236}">
                <a16:creationId xmlns:a16="http://schemas.microsoft.com/office/drawing/2014/main" id="{A69D80B8-E0C3-D943-BA56-A4E5C30CF487}"/>
              </a:ext>
            </a:extLst>
          </p:cNvPr>
          <p:cNvSpPr txBox="1"/>
          <p:nvPr/>
        </p:nvSpPr>
        <p:spPr>
          <a:xfrm>
            <a:off x="845062" y="8773538"/>
            <a:ext cx="6378556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お見積り・ご相談無料</a:t>
            </a:r>
            <a:r>
              <a:rPr kumimoji="0" lang="en-US" altLang="ja-JP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お気軽にセレモニー明日来へご相談ください。</a:t>
            </a:r>
            <a:endParaRPr kumimoji="0" lang="en-US" altLang="ja-JP" sz="14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4F31AC1D-01DD-69BD-49EE-A3076C4B08C6}"/>
              </a:ext>
            </a:extLst>
          </p:cNvPr>
          <p:cNvSpPr txBox="1"/>
          <p:nvPr/>
        </p:nvSpPr>
        <p:spPr>
          <a:xfrm>
            <a:off x="3423520" y="9365889"/>
            <a:ext cx="1245173" cy="2255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セレモニー明日来</a:t>
            </a:r>
            <a:endParaRPr kumimoji="0" lang="en-US" altLang="ja-JP" sz="11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499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HG丸ｺﾞｼｯｸM-PRO</vt:lpstr>
      <vt:lpstr>游明朝</vt:lpstr>
      <vt:lpstr>游明朝 Demibold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2024-03-05T03:28:01Z</dcterms:modified>
</cp:coreProperties>
</file>