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CC0000"/>
    <a:srgbClr val="BA6089"/>
    <a:srgbClr val="E73990"/>
    <a:srgbClr val="FF6699"/>
    <a:srgbClr val="C36992"/>
    <a:srgbClr val="FF85C2"/>
    <a:srgbClr val="FF99CC"/>
    <a:srgbClr val="A50021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72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F594FCA8-3058-36C5-95E7-2545CE445A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506387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C71AC11-0339-D48B-00EC-945D86BB61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3549"/>
            <a:ext cx="7775575" cy="173061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EB731D1-14A9-ECCE-FA50-D13371D09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310" y="5424348"/>
            <a:ext cx="4334265" cy="291389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8955024-23D9-2181-8131-628CB0454BE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38242"/>
            <a:ext cx="7775575" cy="86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28945A0C-4287-F3B3-3243-C25C7FE609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506387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F6E2EDF-F70B-47EF-6C6A-18A2F3D933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3549"/>
            <a:ext cx="7775575" cy="173061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1883B76-6202-1CD3-CF13-BA8A20D29D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309" y="5453856"/>
            <a:ext cx="4334265" cy="291389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8B5B268-B35E-E221-E2D3-36531A849D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43637"/>
            <a:ext cx="7775575" cy="86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0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ACC37A9-925F-E0CE-4CAE-0D805E4C32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506387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4F6319F-70DF-8BE0-0051-052CAF1265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3549"/>
            <a:ext cx="7775575" cy="173061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86A5FF1-864E-29CC-4ABC-0D5459255FF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310" y="5412864"/>
            <a:ext cx="4334265" cy="2913894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E97B7E3-A640-40BC-A2B6-6275BED8CAB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41209"/>
            <a:ext cx="7775575" cy="86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CABA604-3C11-40E0-7D36-9A69BB01A1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86" y="2658482"/>
            <a:ext cx="6842774" cy="54559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A7AD2BA-46EE-4C6E-2B30-945C811D76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373" y="3337993"/>
            <a:ext cx="2020828" cy="2020828"/>
          </a:xfrm>
          <a:prstGeom prst="rect">
            <a:avLst/>
          </a:prstGeom>
        </p:spPr>
      </p:pic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168880" y="9376790"/>
            <a:ext cx="2599371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800" kern="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明日来葬儀社</a:t>
            </a:r>
            <a:endParaRPr kumimoji="0" sz="2800" kern="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112" name="object 4">
            <a:extLst>
              <a:ext uri="{FF2B5EF4-FFF2-40B4-BE49-F238E27FC236}">
                <a16:creationId xmlns:a16="http://schemas.microsoft.com/office/drawing/2014/main" id="{2DAF16AF-8788-4F52-EE67-7E5A4BD66237}"/>
              </a:ext>
            </a:extLst>
          </p:cNvPr>
          <p:cNvSpPr txBox="1"/>
          <p:nvPr/>
        </p:nvSpPr>
        <p:spPr>
          <a:xfrm>
            <a:off x="384717" y="10366274"/>
            <a:ext cx="4529347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</a:t>
            </a: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120-0000</a:t>
            </a: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●●市○○町●●●●●●</a:t>
            </a: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1-11-1</a:t>
            </a:r>
            <a:r>
              <a:rPr kumimoji="0" lang="ja-JP" altLang="en-US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〇〇〇〇〇ビル〇</a:t>
            </a:r>
            <a:r>
              <a:rPr kumimoji="0" lang="en-US" altLang="ja-JP" sz="10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F</a:t>
            </a:r>
            <a:endParaRPr kumimoji="0" sz="10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3" name="object 4">
            <a:extLst>
              <a:ext uri="{FF2B5EF4-FFF2-40B4-BE49-F238E27FC236}">
                <a16:creationId xmlns:a16="http://schemas.microsoft.com/office/drawing/2014/main" id="{AFAC7EED-935D-0758-F251-AEEB8AE4DABE}"/>
              </a:ext>
            </a:extLst>
          </p:cNvPr>
          <p:cNvSpPr txBox="1"/>
          <p:nvPr/>
        </p:nvSpPr>
        <p:spPr>
          <a:xfrm>
            <a:off x="3286965" y="9735029"/>
            <a:ext cx="2164083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sz="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https://www.xxxx.xxxxx.com</a:t>
            </a:r>
            <a:endParaRPr kumimoji="0" sz="9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6C078F7F-B1C6-3402-57F4-372B1DFE0C9E}"/>
              </a:ext>
            </a:extLst>
          </p:cNvPr>
          <p:cNvSpPr txBox="1"/>
          <p:nvPr/>
        </p:nvSpPr>
        <p:spPr>
          <a:xfrm>
            <a:off x="1423452" y="1897030"/>
            <a:ext cx="4928670" cy="3087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明日来葬儀社が安心をご提供いたします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3C087E0D-9EC7-14D1-3C42-150A83B8D9DF}"/>
              </a:ext>
            </a:extLst>
          </p:cNvPr>
          <p:cNvSpPr txBox="1"/>
          <p:nvPr/>
        </p:nvSpPr>
        <p:spPr>
          <a:xfrm>
            <a:off x="841231" y="504835"/>
            <a:ext cx="6093112" cy="2917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葬儀のことなら私たちにお任せください</a:t>
            </a:r>
            <a:endParaRPr kumimoji="0" lang="en-US" altLang="ja-JP" sz="1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2" name="object 4">
            <a:extLst>
              <a:ext uri="{FF2B5EF4-FFF2-40B4-BE49-F238E27FC236}">
                <a16:creationId xmlns:a16="http://schemas.microsoft.com/office/drawing/2014/main" id="{1CFEA9EB-80FC-17B6-2AB1-D52997CC87F6}"/>
              </a:ext>
            </a:extLst>
          </p:cNvPr>
          <p:cNvSpPr txBox="1"/>
          <p:nvPr/>
        </p:nvSpPr>
        <p:spPr>
          <a:xfrm>
            <a:off x="638660" y="9848928"/>
            <a:ext cx="2667394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3200" kern="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03-1234-5678</a:t>
            </a:r>
            <a:endParaRPr kumimoji="0" sz="3200" kern="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0E0DFF1-A5EA-EBF7-820C-D2214EE71E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965" y="9452303"/>
            <a:ext cx="1950724" cy="271273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812BFB5D-737D-50F2-A107-C48E6FE4E641}"/>
              </a:ext>
            </a:extLst>
          </p:cNvPr>
          <p:cNvSpPr txBox="1"/>
          <p:nvPr/>
        </p:nvSpPr>
        <p:spPr>
          <a:xfrm>
            <a:off x="3315196" y="10086640"/>
            <a:ext cx="2164083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〇〇線〇〇〇〇駅より徒歩○○分</a:t>
            </a:r>
            <a:endParaRPr kumimoji="0" sz="9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4EB761A-3D17-2D46-0387-77389102B67B}"/>
              </a:ext>
            </a:extLst>
          </p:cNvPr>
          <p:cNvSpPr txBox="1"/>
          <p:nvPr/>
        </p:nvSpPr>
        <p:spPr>
          <a:xfrm>
            <a:off x="3291517" y="9913644"/>
            <a:ext cx="905195" cy="1857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アクセス</a:t>
            </a:r>
            <a:r>
              <a:rPr kumimoji="0" lang="en-US" altLang="ja-JP" sz="9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25AFD02B-6ED6-326B-7D70-3160778DAEA0}"/>
              </a:ext>
            </a:extLst>
          </p:cNvPr>
          <p:cNvSpPr txBox="1"/>
          <p:nvPr/>
        </p:nvSpPr>
        <p:spPr>
          <a:xfrm>
            <a:off x="1080366" y="896873"/>
            <a:ext cx="5614842" cy="103040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6600" kern="0" spc="30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明日来葬儀社</a:t>
            </a:r>
            <a:endParaRPr kumimoji="0" sz="6600" kern="0" spc="30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50BCFE0E-B28B-5BA4-DC54-BE01AD6750AF}"/>
              </a:ext>
            </a:extLst>
          </p:cNvPr>
          <p:cNvSpPr txBox="1"/>
          <p:nvPr/>
        </p:nvSpPr>
        <p:spPr>
          <a:xfrm>
            <a:off x="1380078" y="2727213"/>
            <a:ext cx="5015419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kern="0" spc="30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明日来葬儀社安心の理由</a:t>
            </a:r>
            <a:endParaRPr kumimoji="0" lang="en-US" altLang="ja-JP" sz="2400" kern="0" spc="30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64" name="object 4">
            <a:extLst>
              <a:ext uri="{FF2B5EF4-FFF2-40B4-BE49-F238E27FC236}">
                <a16:creationId xmlns:a16="http://schemas.microsoft.com/office/drawing/2014/main" id="{63FADD35-9C04-C953-CA87-A2835D261D38}"/>
              </a:ext>
            </a:extLst>
          </p:cNvPr>
          <p:cNvSpPr txBox="1"/>
          <p:nvPr/>
        </p:nvSpPr>
        <p:spPr>
          <a:xfrm>
            <a:off x="5335062" y="8453460"/>
            <a:ext cx="2090932" cy="8269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B86A5BC8-D300-2795-3DDA-27416100F184}"/>
              </a:ext>
            </a:extLst>
          </p:cNvPr>
          <p:cNvSpPr txBox="1"/>
          <p:nvPr/>
        </p:nvSpPr>
        <p:spPr>
          <a:xfrm>
            <a:off x="5066418" y="7743056"/>
            <a:ext cx="2090932" cy="41145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2" name="object 4">
            <a:extLst>
              <a:ext uri="{FF2B5EF4-FFF2-40B4-BE49-F238E27FC236}">
                <a16:creationId xmlns:a16="http://schemas.microsoft.com/office/drawing/2014/main" id="{1DA37662-9134-A362-7F6D-1199EDC5CBE1}"/>
              </a:ext>
            </a:extLst>
          </p:cNvPr>
          <p:cNvSpPr txBox="1"/>
          <p:nvPr/>
        </p:nvSpPr>
        <p:spPr>
          <a:xfrm>
            <a:off x="818857" y="5350752"/>
            <a:ext cx="6137861" cy="7200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明日来葬儀社はホスピタリティーあふれるサービスで</a:t>
            </a:r>
            <a:endParaRPr kumimoji="0" lang="en-US" altLang="ja-JP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お客様の気持ちに寄り添ったご提案をさせていただきます。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4" name="object 4">
            <a:extLst>
              <a:ext uri="{FF2B5EF4-FFF2-40B4-BE49-F238E27FC236}">
                <a16:creationId xmlns:a16="http://schemas.microsoft.com/office/drawing/2014/main" id="{A69D80B8-E0C3-D943-BA56-A4E5C30CF487}"/>
              </a:ext>
            </a:extLst>
          </p:cNvPr>
          <p:cNvSpPr txBox="1"/>
          <p:nvPr/>
        </p:nvSpPr>
        <p:spPr>
          <a:xfrm>
            <a:off x="89618" y="8541815"/>
            <a:ext cx="3157444" cy="4346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000" kern="0" dirty="0">
                <a:solidFill>
                  <a:srgbClr val="663300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資料請求キャンペーン</a:t>
            </a:r>
            <a:endParaRPr kumimoji="0" lang="en-US" altLang="ja-JP" sz="2000" kern="0" dirty="0">
              <a:solidFill>
                <a:srgbClr val="663300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2EE3B682-322B-4DA7-BCAB-0B692A4C3E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28" y="6343533"/>
            <a:ext cx="1984252" cy="1335027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3199126-EBA6-DD86-87BB-4B65211DC08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459" y="6334657"/>
            <a:ext cx="1981204" cy="133502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8FD9413D-0BBE-D382-FC25-131BD93BBF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852" y="6341996"/>
            <a:ext cx="1984252" cy="1335027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3B4F2491-D583-13F2-DDF9-911B2987131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7" y="9929716"/>
            <a:ext cx="335281" cy="280417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DB695A37-4CC4-C1D3-AA59-20C236AF325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426" y="9398328"/>
            <a:ext cx="1981204" cy="1191770"/>
          </a:xfrm>
          <a:prstGeom prst="rect">
            <a:avLst/>
          </a:prstGeom>
        </p:spPr>
      </p:pic>
      <p:sp>
        <p:nvSpPr>
          <p:cNvPr id="29" name="object 4">
            <a:extLst>
              <a:ext uri="{FF2B5EF4-FFF2-40B4-BE49-F238E27FC236}">
                <a16:creationId xmlns:a16="http://schemas.microsoft.com/office/drawing/2014/main" id="{1ABCFA07-6090-8885-8764-FEFF59241D9C}"/>
              </a:ext>
            </a:extLst>
          </p:cNvPr>
          <p:cNvSpPr txBox="1"/>
          <p:nvPr/>
        </p:nvSpPr>
        <p:spPr>
          <a:xfrm>
            <a:off x="2785891" y="8363816"/>
            <a:ext cx="1670338" cy="68659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3200" kern="0" dirty="0">
                <a:solidFill>
                  <a:srgbClr val="663300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00,000</a:t>
            </a:r>
          </a:p>
        </p:txBody>
      </p:sp>
      <p:sp>
        <p:nvSpPr>
          <p:cNvPr id="31" name="object 4">
            <a:extLst>
              <a:ext uri="{FF2B5EF4-FFF2-40B4-BE49-F238E27FC236}">
                <a16:creationId xmlns:a16="http://schemas.microsoft.com/office/drawing/2014/main" id="{BB32990B-962F-4A1A-BF9D-65982189B53C}"/>
              </a:ext>
            </a:extLst>
          </p:cNvPr>
          <p:cNvSpPr txBox="1"/>
          <p:nvPr/>
        </p:nvSpPr>
        <p:spPr>
          <a:xfrm>
            <a:off x="4034340" y="8576013"/>
            <a:ext cx="1120566" cy="4346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400" kern="0" dirty="0">
                <a:solidFill>
                  <a:srgbClr val="663300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円 </a:t>
            </a:r>
            <a:r>
              <a:rPr kumimoji="0" lang="ja-JP" altLang="en-US" sz="2000" kern="0" dirty="0">
                <a:solidFill>
                  <a:srgbClr val="663300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割引</a:t>
            </a:r>
            <a:endParaRPr kumimoji="0" lang="en-US" altLang="ja-JP" sz="2000" kern="0" dirty="0">
              <a:solidFill>
                <a:srgbClr val="663300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33" name="object 4">
            <a:extLst>
              <a:ext uri="{FF2B5EF4-FFF2-40B4-BE49-F238E27FC236}">
                <a16:creationId xmlns:a16="http://schemas.microsoft.com/office/drawing/2014/main" id="{9FE95A01-0694-7C46-F8ED-8F93134F9AC4}"/>
              </a:ext>
            </a:extLst>
          </p:cNvPr>
          <p:cNvSpPr txBox="1"/>
          <p:nvPr/>
        </p:nvSpPr>
        <p:spPr>
          <a:xfrm>
            <a:off x="2925375" y="7766384"/>
            <a:ext cx="2090932" cy="41145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35" name="object 4">
            <a:extLst>
              <a:ext uri="{FF2B5EF4-FFF2-40B4-BE49-F238E27FC236}">
                <a16:creationId xmlns:a16="http://schemas.microsoft.com/office/drawing/2014/main" id="{E53044E2-DD03-06EE-4357-1D6642170BFE}"/>
              </a:ext>
            </a:extLst>
          </p:cNvPr>
          <p:cNvSpPr txBox="1"/>
          <p:nvPr/>
        </p:nvSpPr>
        <p:spPr>
          <a:xfrm>
            <a:off x="777278" y="7792266"/>
            <a:ext cx="2090932" cy="41145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豊富な経験をもったプランナー</a:t>
            </a: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9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4E2B0E31-69D0-6B18-8C2C-132C3504BD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40" y="3337993"/>
            <a:ext cx="2020828" cy="2020828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59FFFBAA-356F-C4D6-94A7-4CA64F1082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395" y="3329884"/>
            <a:ext cx="2020828" cy="2020828"/>
          </a:xfrm>
          <a:prstGeom prst="rect">
            <a:avLst/>
          </a:prstGeom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743694A-ABD1-61CF-70D6-47D406360D16}"/>
              </a:ext>
            </a:extLst>
          </p:cNvPr>
          <p:cNvGrpSpPr/>
          <p:nvPr/>
        </p:nvGrpSpPr>
        <p:grpSpPr>
          <a:xfrm>
            <a:off x="986873" y="3730385"/>
            <a:ext cx="1547774" cy="1142993"/>
            <a:chOff x="986873" y="3730385"/>
            <a:chExt cx="1547774" cy="1142993"/>
          </a:xfrm>
        </p:grpSpPr>
        <p:sp>
          <p:nvSpPr>
            <p:cNvPr id="51" name="object 4">
              <a:extLst>
                <a:ext uri="{FF2B5EF4-FFF2-40B4-BE49-F238E27FC236}">
                  <a16:creationId xmlns:a16="http://schemas.microsoft.com/office/drawing/2014/main" id="{FA89751D-04B1-E9EA-83F4-692D6478DB5A}"/>
                </a:ext>
              </a:extLst>
            </p:cNvPr>
            <p:cNvSpPr txBox="1"/>
            <p:nvPr/>
          </p:nvSpPr>
          <p:spPr>
            <a:xfrm>
              <a:off x="1138217" y="3730385"/>
              <a:ext cx="1243033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kern="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理由その１</a:t>
              </a:r>
              <a:endParaRPr kumimoji="0" lang="en-US" altLang="ja-JP" sz="1200" kern="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3" name="object 4">
              <a:extLst>
                <a:ext uri="{FF2B5EF4-FFF2-40B4-BE49-F238E27FC236}">
                  <a16:creationId xmlns:a16="http://schemas.microsoft.com/office/drawing/2014/main" id="{8AFE4681-1B89-2DE3-D141-67912CEE27E7}"/>
                </a:ext>
              </a:extLst>
            </p:cNvPr>
            <p:cNvSpPr txBox="1"/>
            <p:nvPr/>
          </p:nvSpPr>
          <p:spPr>
            <a:xfrm>
              <a:off x="986873" y="4072290"/>
              <a:ext cx="154777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kern="0" spc="30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事前相談</a:t>
              </a:r>
              <a:endParaRPr kumimoji="0" lang="en-US" altLang="ja-JP" sz="2000" kern="0" spc="30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09B1BD7E-AA24-EBE4-918E-F8210B8A0D11}"/>
                </a:ext>
              </a:extLst>
            </p:cNvPr>
            <p:cNvSpPr txBox="1"/>
            <p:nvPr/>
          </p:nvSpPr>
          <p:spPr>
            <a:xfrm>
              <a:off x="1184695" y="4366189"/>
              <a:ext cx="1188117" cy="507189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3200" kern="0" spc="30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無料</a:t>
              </a:r>
              <a:endParaRPr kumimoji="0" lang="en-US" altLang="ja-JP" sz="3200" kern="0" spc="30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5F413A96-3A26-9EB1-E190-E38EA6CB5FEA}"/>
                </a:ext>
              </a:extLst>
            </p:cNvPr>
            <p:cNvCxnSpPr>
              <a:cxnSpLocks/>
            </p:cNvCxnSpPr>
            <p:nvPr/>
          </p:nvCxnSpPr>
          <p:spPr>
            <a:xfrm>
              <a:off x="1347844" y="3941525"/>
              <a:ext cx="728670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17B8451-4066-9202-774E-5B0DB6F4F42B}"/>
              </a:ext>
            </a:extLst>
          </p:cNvPr>
          <p:cNvGrpSpPr/>
          <p:nvPr/>
        </p:nvGrpSpPr>
        <p:grpSpPr>
          <a:xfrm>
            <a:off x="3089648" y="3715703"/>
            <a:ext cx="1547774" cy="1200580"/>
            <a:chOff x="962621" y="3730385"/>
            <a:chExt cx="1547774" cy="1200580"/>
          </a:xfrm>
        </p:grpSpPr>
        <p:sp>
          <p:nvSpPr>
            <p:cNvPr id="23" name="object 4">
              <a:extLst>
                <a:ext uri="{FF2B5EF4-FFF2-40B4-BE49-F238E27FC236}">
                  <a16:creationId xmlns:a16="http://schemas.microsoft.com/office/drawing/2014/main" id="{6702DC94-33F6-7415-826C-2481496B43AB}"/>
                </a:ext>
              </a:extLst>
            </p:cNvPr>
            <p:cNvSpPr txBox="1"/>
            <p:nvPr/>
          </p:nvSpPr>
          <p:spPr>
            <a:xfrm>
              <a:off x="1138217" y="3730385"/>
              <a:ext cx="1243033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kern="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理由その</a:t>
              </a:r>
              <a:r>
                <a:rPr kumimoji="0" lang="en-US" altLang="ja-JP" sz="1200" kern="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2</a:t>
              </a:r>
            </a:p>
          </p:txBody>
        </p:sp>
        <p:sp>
          <p:nvSpPr>
            <p:cNvPr id="24" name="object 4">
              <a:extLst>
                <a:ext uri="{FF2B5EF4-FFF2-40B4-BE49-F238E27FC236}">
                  <a16:creationId xmlns:a16="http://schemas.microsoft.com/office/drawing/2014/main" id="{1DE3DD90-E06C-3DFA-08C0-F03DD73385EE}"/>
                </a:ext>
              </a:extLst>
            </p:cNvPr>
            <p:cNvSpPr txBox="1"/>
            <p:nvPr/>
          </p:nvSpPr>
          <p:spPr>
            <a:xfrm>
              <a:off x="962621" y="4101618"/>
              <a:ext cx="154777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kern="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わかりやすい</a:t>
              </a:r>
              <a:endParaRPr kumimoji="0" lang="en-US" altLang="ja-JP" sz="2000" kern="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25" name="object 4">
              <a:extLst>
                <a:ext uri="{FF2B5EF4-FFF2-40B4-BE49-F238E27FC236}">
                  <a16:creationId xmlns:a16="http://schemas.microsoft.com/office/drawing/2014/main" id="{3E47877C-8D41-C44B-A580-A8836F2B21EB}"/>
                </a:ext>
              </a:extLst>
            </p:cNvPr>
            <p:cNvSpPr txBox="1"/>
            <p:nvPr/>
          </p:nvSpPr>
          <p:spPr>
            <a:xfrm>
              <a:off x="1026932" y="4423776"/>
              <a:ext cx="1474146" cy="507189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3200" kern="0" spc="30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プラン</a:t>
              </a:r>
              <a:endParaRPr kumimoji="0" lang="en-US" altLang="ja-JP" sz="3200" kern="0" spc="30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44CA2AE4-5635-A330-2DA9-4E0B4C9AB8EF}"/>
                </a:ext>
              </a:extLst>
            </p:cNvPr>
            <p:cNvCxnSpPr>
              <a:cxnSpLocks/>
            </p:cNvCxnSpPr>
            <p:nvPr/>
          </p:nvCxnSpPr>
          <p:spPr>
            <a:xfrm>
              <a:off x="1347844" y="3941525"/>
              <a:ext cx="728670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FBD471C-7C36-ACEB-042D-3858B9EC1A47}"/>
              </a:ext>
            </a:extLst>
          </p:cNvPr>
          <p:cNvGrpSpPr/>
          <p:nvPr/>
        </p:nvGrpSpPr>
        <p:grpSpPr>
          <a:xfrm>
            <a:off x="5261107" y="3694396"/>
            <a:ext cx="1547774" cy="1142993"/>
            <a:chOff x="986873" y="3730385"/>
            <a:chExt cx="1547774" cy="1142993"/>
          </a:xfrm>
        </p:grpSpPr>
        <p:sp>
          <p:nvSpPr>
            <p:cNvPr id="30" name="object 4">
              <a:extLst>
                <a:ext uri="{FF2B5EF4-FFF2-40B4-BE49-F238E27FC236}">
                  <a16:creationId xmlns:a16="http://schemas.microsoft.com/office/drawing/2014/main" id="{93533EB3-55D8-4345-AC29-F4FC3F53295F}"/>
                </a:ext>
              </a:extLst>
            </p:cNvPr>
            <p:cNvSpPr txBox="1"/>
            <p:nvPr/>
          </p:nvSpPr>
          <p:spPr>
            <a:xfrm>
              <a:off x="1138217" y="3730385"/>
              <a:ext cx="1243033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kern="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理由その</a:t>
              </a:r>
              <a:r>
                <a:rPr kumimoji="0" lang="en-US" altLang="ja-JP" sz="1200" kern="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3</a:t>
              </a:r>
            </a:p>
          </p:txBody>
        </p:sp>
        <p:sp>
          <p:nvSpPr>
            <p:cNvPr id="32" name="object 4">
              <a:extLst>
                <a:ext uri="{FF2B5EF4-FFF2-40B4-BE49-F238E27FC236}">
                  <a16:creationId xmlns:a16="http://schemas.microsoft.com/office/drawing/2014/main" id="{AA6C08BF-2455-097F-958C-DAEA2E33D6AF}"/>
                </a:ext>
              </a:extLst>
            </p:cNvPr>
            <p:cNvSpPr txBox="1"/>
            <p:nvPr/>
          </p:nvSpPr>
          <p:spPr>
            <a:xfrm>
              <a:off x="986873" y="4072290"/>
              <a:ext cx="1547774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000" kern="0" spc="30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追加料金</a:t>
              </a:r>
              <a:endParaRPr kumimoji="0" lang="en-US" altLang="ja-JP" sz="2000" kern="0" spc="30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sp>
          <p:nvSpPr>
            <p:cNvPr id="34" name="object 4">
              <a:extLst>
                <a:ext uri="{FF2B5EF4-FFF2-40B4-BE49-F238E27FC236}">
                  <a16:creationId xmlns:a16="http://schemas.microsoft.com/office/drawing/2014/main" id="{2C06DFDE-08F4-FA34-C9E2-9B4A8517C6DF}"/>
                </a:ext>
              </a:extLst>
            </p:cNvPr>
            <p:cNvSpPr txBox="1"/>
            <p:nvPr/>
          </p:nvSpPr>
          <p:spPr>
            <a:xfrm>
              <a:off x="1184695" y="4366189"/>
              <a:ext cx="1188117" cy="507189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3200" kern="0" spc="300" dirty="0">
                  <a:solidFill>
                    <a:schemeClr val="bg1"/>
                  </a:solidFill>
                  <a:latin typeface="游明朝 Demibold" panose="02020600000000000000" pitchFamily="18" charset="-128"/>
                  <a:ea typeface="游明朝 Demibold" panose="02020600000000000000" pitchFamily="18" charset="-128"/>
                  <a:cs typeface="DINPro"/>
                </a:rPr>
                <a:t>なし</a:t>
              </a:r>
              <a:endParaRPr kumimoji="0" lang="en-US" altLang="ja-JP" sz="3200" kern="0" spc="30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endParaRPr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01A43FD-2947-6940-7B69-B1598AEA7171}"/>
                </a:ext>
              </a:extLst>
            </p:cNvPr>
            <p:cNvCxnSpPr>
              <a:cxnSpLocks/>
            </p:cNvCxnSpPr>
            <p:nvPr/>
          </p:nvCxnSpPr>
          <p:spPr>
            <a:xfrm>
              <a:off x="1347844" y="3941525"/>
              <a:ext cx="728670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bject 4">
            <a:extLst>
              <a:ext uri="{FF2B5EF4-FFF2-40B4-BE49-F238E27FC236}">
                <a16:creationId xmlns:a16="http://schemas.microsoft.com/office/drawing/2014/main" id="{FE569274-91D7-F9FC-7D6A-6477B9393083}"/>
              </a:ext>
            </a:extLst>
          </p:cNvPr>
          <p:cNvSpPr txBox="1"/>
          <p:nvPr/>
        </p:nvSpPr>
        <p:spPr>
          <a:xfrm>
            <a:off x="3146586" y="9509329"/>
            <a:ext cx="1457355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0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明日来葬儀社</a:t>
            </a:r>
            <a:endParaRPr kumimoji="0" lang="en-US" altLang="ja-JP" sz="10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292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游明朝 Demibold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2024-03-05T03:26:18Z</dcterms:modified>
</cp:coreProperties>
</file>