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BA6089"/>
    <a:srgbClr val="E73990"/>
    <a:srgbClr val="FF6699"/>
    <a:srgbClr val="C36992"/>
    <a:srgbClr val="FF85C2"/>
    <a:srgbClr val="FF99CC"/>
    <a:srgbClr val="A50021"/>
    <a:srgbClr val="66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72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DACDFC66-98EF-8FFC-08C4-B354F6E93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296763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527EF99-EE83-1716-D8BD-A068528864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9775"/>
            <a:ext cx="7775575" cy="65202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09736C4-D674-A727-6CA4-836BF80AB5C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031" y="2555252"/>
            <a:ext cx="2127508" cy="497129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EC7FA13-DABA-7830-A6A0-57DDAE2F39F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61" y="2555252"/>
            <a:ext cx="2127508" cy="497129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0156502A-896C-4FCD-1CB3-51B8AAD2C7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02" y="2555252"/>
            <a:ext cx="2127508" cy="497129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7E6E1F2-E20D-0282-5CDF-DF341F6D028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2050"/>
            <a:ext cx="7775575" cy="147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4FBCB1C-989A-BEDE-AE03-CD81048194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296763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5152CCE-C417-3203-45CD-842F14885B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9775"/>
            <a:ext cx="7775575" cy="65202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297F78A-8397-656B-574B-E86335B7B2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031" y="2555252"/>
            <a:ext cx="2127508" cy="497129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4303FA1-FF3A-4169-E94F-0D1640C3135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61" y="2555252"/>
            <a:ext cx="2127508" cy="49712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A6C5524-D4E0-F156-7718-CE46799AF9F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02" y="2555252"/>
            <a:ext cx="2127508" cy="497129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A36C58D-17E6-2220-8839-2F1FA3DA89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2050"/>
            <a:ext cx="7775575" cy="147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0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640E6F7-2F63-FA3F-F4F6-F714D2908D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296763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608B48F-DA73-28EC-E762-FB1D94E79E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9775"/>
            <a:ext cx="7775575" cy="65202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199AB45-FEFD-E095-5398-52B2A0C443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031" y="2555252"/>
            <a:ext cx="2127508" cy="497129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F3BF8E8-6EB3-4EDD-30D8-5768C19279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61" y="2555252"/>
            <a:ext cx="2127508" cy="497129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C1E9D65-D6E4-7EFC-4BA2-5A2A23F1BCA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02" y="2555252"/>
            <a:ext cx="2127508" cy="497129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6BC275B-47B3-F503-A8B5-4AD93DB4E80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2050"/>
            <a:ext cx="7775575" cy="147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72DFC3DE-D9DB-1923-A355-61BC59DD7F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" y="7952989"/>
            <a:ext cx="3459487" cy="1478283"/>
          </a:xfrm>
          <a:prstGeom prst="rect">
            <a:avLst/>
          </a:prstGeom>
        </p:spPr>
      </p:pic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324498" y="10167210"/>
            <a:ext cx="3918350" cy="22551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〒〇○○</a:t>
            </a:r>
            <a:r>
              <a:rPr kumimoji="0" lang="en-US" altLang="ja-JP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-</a:t>
            </a: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　●●県○○市●●●●●●</a:t>
            </a:r>
            <a:r>
              <a:rPr kumimoji="0" lang="en-US" altLang="ja-JP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1-11-1</a:t>
            </a:r>
            <a:endParaRPr kumimoji="0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4370715" y="10120150"/>
            <a:ext cx="2164083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https://www.xxxx.xxxxx.com</a:t>
            </a:r>
            <a:endParaRPr kumimoji="0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6C078F7F-B1C6-3402-57F4-372B1DFE0C9E}"/>
              </a:ext>
            </a:extLst>
          </p:cNvPr>
          <p:cNvSpPr txBox="1"/>
          <p:nvPr/>
        </p:nvSpPr>
        <p:spPr>
          <a:xfrm>
            <a:off x="239898" y="1969063"/>
            <a:ext cx="7295778" cy="3087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400" kern="0" spc="-15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事前のご相談・お見積もりなどお気軽にご相談ください。専門スタッフが丁寧に対応いたします</a:t>
            </a:r>
            <a:endParaRPr kumimoji="0" sz="1400" kern="0" spc="-15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DBA45059-3E29-A1A4-7AF4-20835542155A}"/>
              </a:ext>
            </a:extLst>
          </p:cNvPr>
          <p:cNvSpPr txBox="1"/>
          <p:nvPr/>
        </p:nvSpPr>
        <p:spPr>
          <a:xfrm>
            <a:off x="624065" y="2617008"/>
            <a:ext cx="1565130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費用を抑えて火葬のみ</a:t>
            </a:r>
            <a:endParaRPr kumimoji="0" lang="en-US" altLang="ja-JP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9" name="object 4">
            <a:extLst>
              <a:ext uri="{FF2B5EF4-FFF2-40B4-BE49-F238E27FC236}">
                <a16:creationId xmlns:a16="http://schemas.microsoft.com/office/drawing/2014/main" id="{34CE7BA3-82FC-6C1B-32EE-737CEAF1754B}"/>
              </a:ext>
            </a:extLst>
          </p:cNvPr>
          <p:cNvSpPr txBox="1"/>
          <p:nvPr/>
        </p:nvSpPr>
        <p:spPr>
          <a:xfrm>
            <a:off x="239898" y="5150414"/>
            <a:ext cx="2090932" cy="9214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3C087E0D-9EC7-14D1-3C42-150A83B8D9DF}"/>
              </a:ext>
            </a:extLst>
          </p:cNvPr>
          <p:cNvSpPr txBox="1"/>
          <p:nvPr/>
        </p:nvSpPr>
        <p:spPr>
          <a:xfrm>
            <a:off x="255232" y="297734"/>
            <a:ext cx="7424650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kern="0" spc="-15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お客様の想いに寄り添ったお葬式をご提案いたします</a:t>
            </a:r>
            <a:endParaRPr kumimoji="0" lang="en-US" altLang="ja-JP" sz="2400" kern="0" spc="-15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1CFEA9EB-80FC-17B6-2AB1-D52997CC87F6}"/>
              </a:ext>
            </a:extLst>
          </p:cNvPr>
          <p:cNvSpPr txBox="1"/>
          <p:nvPr/>
        </p:nvSpPr>
        <p:spPr>
          <a:xfrm>
            <a:off x="3309155" y="9419784"/>
            <a:ext cx="3140901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4000" b="1" kern="0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DINPro"/>
              </a:rPr>
              <a:t>03-1234-5678</a:t>
            </a:r>
            <a:endParaRPr kumimoji="0" sz="4000" b="1" kern="0" spc="-1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DINPro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812BFB5D-737D-50F2-A107-C48E6FE4E641}"/>
              </a:ext>
            </a:extLst>
          </p:cNvPr>
          <p:cNvSpPr txBox="1"/>
          <p:nvPr/>
        </p:nvSpPr>
        <p:spPr>
          <a:xfrm>
            <a:off x="339603" y="10441736"/>
            <a:ext cx="2667394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アクセス</a:t>
            </a: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〇〇線〇〇〇〇駅より徒歩○○分</a:t>
            </a:r>
            <a:endParaRPr kumimoji="0" sz="10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25AFD02B-6ED6-326B-7D70-3160778DAEA0}"/>
              </a:ext>
            </a:extLst>
          </p:cNvPr>
          <p:cNvSpPr txBox="1"/>
          <p:nvPr/>
        </p:nvSpPr>
        <p:spPr>
          <a:xfrm>
            <a:off x="1026625" y="889892"/>
            <a:ext cx="5614842" cy="112274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7200" kern="0" dirty="0">
                <a:ln w="28575">
                  <a:solidFill>
                    <a:schemeClr val="tx1"/>
                  </a:solidFill>
                </a:ln>
                <a:latin typeface="HGS教科書体" panose="02020600000000000000" pitchFamily="18" charset="-128"/>
                <a:ea typeface="HGS教科書体" panose="02020600000000000000" pitchFamily="18" charset="-128"/>
                <a:cs typeface="DINPro"/>
              </a:rPr>
              <a:t>明日来会館</a:t>
            </a:r>
            <a:endParaRPr kumimoji="0" sz="7200" kern="0" dirty="0">
              <a:ln w="28575">
                <a:solidFill>
                  <a:schemeClr val="tx1"/>
                </a:solidFill>
              </a:ln>
              <a:latin typeface="HGS教科書体" panose="02020600000000000000" pitchFamily="18" charset="-128"/>
              <a:ea typeface="HGS教科書体" panose="02020600000000000000" pitchFamily="18" charset="-128"/>
              <a:cs typeface="DINPro"/>
            </a:endParaRPr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50BCFE0E-B28B-5BA4-DC54-BE01AD6750AF}"/>
              </a:ext>
            </a:extLst>
          </p:cNvPr>
          <p:cNvSpPr txBox="1"/>
          <p:nvPr/>
        </p:nvSpPr>
        <p:spPr>
          <a:xfrm>
            <a:off x="3115069" y="2599288"/>
            <a:ext cx="1565130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告別式のみ１日で</a:t>
            </a:r>
            <a:endParaRPr kumimoji="0" lang="en-US" altLang="ja-JP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8" name="object 4">
            <a:extLst>
              <a:ext uri="{FF2B5EF4-FFF2-40B4-BE49-F238E27FC236}">
                <a16:creationId xmlns:a16="http://schemas.microsoft.com/office/drawing/2014/main" id="{B7ED5734-C471-203E-06B5-5EC7E539639E}"/>
              </a:ext>
            </a:extLst>
          </p:cNvPr>
          <p:cNvSpPr txBox="1"/>
          <p:nvPr/>
        </p:nvSpPr>
        <p:spPr>
          <a:xfrm>
            <a:off x="5370710" y="2596421"/>
            <a:ext cx="2090932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ご家族で通夜・告別式を行う</a:t>
            </a:r>
            <a:endParaRPr kumimoji="0" lang="en-US" altLang="ja-JP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D340B6C-DEB1-61BA-AEAE-6E42E2C9EDD1}"/>
              </a:ext>
            </a:extLst>
          </p:cNvPr>
          <p:cNvGrpSpPr/>
          <p:nvPr/>
        </p:nvGrpSpPr>
        <p:grpSpPr>
          <a:xfrm>
            <a:off x="412287" y="2965130"/>
            <a:ext cx="1983829" cy="753862"/>
            <a:chOff x="454164" y="3400198"/>
            <a:chExt cx="1983829" cy="753862"/>
          </a:xfrm>
        </p:grpSpPr>
        <p:sp>
          <p:nvSpPr>
            <p:cNvPr id="50" name="object 4">
              <a:extLst>
                <a:ext uri="{FF2B5EF4-FFF2-40B4-BE49-F238E27FC236}">
                  <a16:creationId xmlns:a16="http://schemas.microsoft.com/office/drawing/2014/main" id="{A19CAEEA-4FDD-EF1D-7CA6-2529BE5161D9}"/>
                </a:ext>
              </a:extLst>
            </p:cNvPr>
            <p:cNvSpPr txBox="1"/>
            <p:nvPr/>
          </p:nvSpPr>
          <p:spPr>
            <a:xfrm>
              <a:off x="454164" y="3400198"/>
              <a:ext cx="1300987" cy="44563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8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火葬式</a:t>
              </a:r>
              <a:endParaRPr kumimoji="0" lang="en-US" altLang="ja-JP" sz="28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39" name="object 4">
              <a:extLst>
                <a:ext uri="{FF2B5EF4-FFF2-40B4-BE49-F238E27FC236}">
                  <a16:creationId xmlns:a16="http://schemas.microsoft.com/office/drawing/2014/main" id="{BDF949C3-50B9-7092-73D3-5E1A8A4B11D4}"/>
                </a:ext>
              </a:extLst>
            </p:cNvPr>
            <p:cNvSpPr txBox="1"/>
            <p:nvPr/>
          </p:nvSpPr>
          <p:spPr>
            <a:xfrm>
              <a:off x="1617259" y="3507158"/>
              <a:ext cx="82073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プラン</a:t>
              </a:r>
              <a:endParaRPr kumimoji="0" lang="en-US" altLang="ja-JP" sz="20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7" name="object 4">
              <a:extLst>
                <a:ext uri="{FF2B5EF4-FFF2-40B4-BE49-F238E27FC236}">
                  <a16:creationId xmlns:a16="http://schemas.microsoft.com/office/drawing/2014/main" id="{BC278BE0-4840-5213-300C-7F640531B423}"/>
                </a:ext>
              </a:extLst>
            </p:cNvPr>
            <p:cNvSpPr txBox="1"/>
            <p:nvPr/>
          </p:nvSpPr>
          <p:spPr>
            <a:xfrm>
              <a:off x="536690" y="3831537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000,000</a:t>
              </a:r>
            </a:p>
          </p:txBody>
        </p:sp>
        <p:sp>
          <p:nvSpPr>
            <p:cNvPr id="48" name="object 4">
              <a:extLst>
                <a:ext uri="{FF2B5EF4-FFF2-40B4-BE49-F238E27FC236}">
                  <a16:creationId xmlns:a16="http://schemas.microsoft.com/office/drawing/2014/main" id="{8B64FC31-89EA-91DC-688E-DB6127CFA54D}"/>
                </a:ext>
              </a:extLst>
            </p:cNvPr>
            <p:cNvSpPr txBox="1"/>
            <p:nvPr/>
          </p:nvSpPr>
          <p:spPr>
            <a:xfrm>
              <a:off x="1577657" y="3922691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)</a:t>
              </a: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BB0F9C12-2611-319C-D261-7C3B63D223A1}"/>
              </a:ext>
            </a:extLst>
          </p:cNvPr>
          <p:cNvGrpSpPr/>
          <p:nvPr/>
        </p:nvGrpSpPr>
        <p:grpSpPr>
          <a:xfrm>
            <a:off x="2897617" y="2942342"/>
            <a:ext cx="1986864" cy="778681"/>
            <a:chOff x="2868210" y="3395879"/>
            <a:chExt cx="1986864" cy="778681"/>
          </a:xfrm>
        </p:grpSpPr>
        <p:sp>
          <p:nvSpPr>
            <p:cNvPr id="40" name="object 4">
              <a:extLst>
                <a:ext uri="{FF2B5EF4-FFF2-40B4-BE49-F238E27FC236}">
                  <a16:creationId xmlns:a16="http://schemas.microsoft.com/office/drawing/2014/main" id="{733DEA2A-276D-FD8A-80C5-C4BC9DF7D9DB}"/>
                </a:ext>
              </a:extLst>
            </p:cNvPr>
            <p:cNvSpPr txBox="1"/>
            <p:nvPr/>
          </p:nvSpPr>
          <p:spPr>
            <a:xfrm>
              <a:off x="2868210" y="3395879"/>
              <a:ext cx="1300987" cy="44563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8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一日葬</a:t>
              </a:r>
              <a:endParaRPr kumimoji="0" lang="en-US" altLang="ja-JP" sz="28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4" name="object 4">
              <a:extLst>
                <a:ext uri="{FF2B5EF4-FFF2-40B4-BE49-F238E27FC236}">
                  <a16:creationId xmlns:a16="http://schemas.microsoft.com/office/drawing/2014/main" id="{42C5BD08-9F9F-F1EB-FC76-EBC208417902}"/>
                </a:ext>
              </a:extLst>
            </p:cNvPr>
            <p:cNvSpPr txBox="1"/>
            <p:nvPr/>
          </p:nvSpPr>
          <p:spPr>
            <a:xfrm>
              <a:off x="4034340" y="3500197"/>
              <a:ext cx="82073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プラン</a:t>
              </a:r>
              <a:endParaRPr kumimoji="0" lang="en-US" altLang="ja-JP" sz="20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9" name="object 4">
              <a:extLst>
                <a:ext uri="{FF2B5EF4-FFF2-40B4-BE49-F238E27FC236}">
                  <a16:creationId xmlns:a16="http://schemas.microsoft.com/office/drawing/2014/main" id="{0D34D3B5-A612-1A3F-099F-F34C9AB55894}"/>
                </a:ext>
              </a:extLst>
            </p:cNvPr>
            <p:cNvSpPr txBox="1"/>
            <p:nvPr/>
          </p:nvSpPr>
          <p:spPr>
            <a:xfrm>
              <a:off x="2933346" y="3852037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000,000</a:t>
              </a:r>
            </a:p>
          </p:txBody>
        </p:sp>
        <p:sp>
          <p:nvSpPr>
            <p:cNvPr id="60" name="object 4">
              <a:extLst>
                <a:ext uri="{FF2B5EF4-FFF2-40B4-BE49-F238E27FC236}">
                  <a16:creationId xmlns:a16="http://schemas.microsoft.com/office/drawing/2014/main" id="{825A713B-EBEA-109F-4309-3B2CF4231157}"/>
                </a:ext>
              </a:extLst>
            </p:cNvPr>
            <p:cNvSpPr txBox="1"/>
            <p:nvPr/>
          </p:nvSpPr>
          <p:spPr>
            <a:xfrm>
              <a:off x="3975473" y="3928719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)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F64D46EB-BF52-F4C0-FD7A-7F4E7257CFE4}"/>
              </a:ext>
            </a:extLst>
          </p:cNvPr>
          <p:cNvGrpSpPr/>
          <p:nvPr/>
        </p:nvGrpSpPr>
        <p:grpSpPr>
          <a:xfrm>
            <a:off x="5365557" y="2970073"/>
            <a:ext cx="1980966" cy="763813"/>
            <a:chOff x="5370710" y="3396569"/>
            <a:chExt cx="1980966" cy="763813"/>
          </a:xfrm>
        </p:grpSpPr>
        <p:sp>
          <p:nvSpPr>
            <p:cNvPr id="45" name="object 4">
              <a:extLst>
                <a:ext uri="{FF2B5EF4-FFF2-40B4-BE49-F238E27FC236}">
                  <a16:creationId xmlns:a16="http://schemas.microsoft.com/office/drawing/2014/main" id="{575DE52D-013D-46CC-128F-0A37DA5C70E5}"/>
                </a:ext>
              </a:extLst>
            </p:cNvPr>
            <p:cNvSpPr txBox="1"/>
            <p:nvPr/>
          </p:nvSpPr>
          <p:spPr>
            <a:xfrm>
              <a:off x="5370710" y="3396569"/>
              <a:ext cx="1300987" cy="44563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8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家族葬</a:t>
              </a:r>
              <a:endParaRPr kumimoji="0" lang="en-US" altLang="ja-JP" sz="28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6" name="object 4">
              <a:extLst>
                <a:ext uri="{FF2B5EF4-FFF2-40B4-BE49-F238E27FC236}">
                  <a16:creationId xmlns:a16="http://schemas.microsoft.com/office/drawing/2014/main" id="{B4F8580B-1FB9-15A2-EDC4-6D20F6931EEB}"/>
                </a:ext>
              </a:extLst>
            </p:cNvPr>
            <p:cNvSpPr txBox="1"/>
            <p:nvPr/>
          </p:nvSpPr>
          <p:spPr>
            <a:xfrm>
              <a:off x="6530942" y="3522437"/>
              <a:ext cx="82073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プラン</a:t>
              </a:r>
              <a:endParaRPr kumimoji="0" lang="en-US" altLang="ja-JP" sz="20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61" name="object 4">
              <a:extLst>
                <a:ext uri="{FF2B5EF4-FFF2-40B4-BE49-F238E27FC236}">
                  <a16:creationId xmlns:a16="http://schemas.microsoft.com/office/drawing/2014/main" id="{6D8B8699-28EC-BC39-5443-BAD3F37FA76A}"/>
                </a:ext>
              </a:extLst>
            </p:cNvPr>
            <p:cNvSpPr txBox="1"/>
            <p:nvPr/>
          </p:nvSpPr>
          <p:spPr>
            <a:xfrm>
              <a:off x="5435846" y="3837859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000,000</a:t>
              </a:r>
            </a:p>
          </p:txBody>
        </p:sp>
        <p:sp>
          <p:nvSpPr>
            <p:cNvPr id="62" name="object 4">
              <a:extLst>
                <a:ext uri="{FF2B5EF4-FFF2-40B4-BE49-F238E27FC236}">
                  <a16:creationId xmlns:a16="http://schemas.microsoft.com/office/drawing/2014/main" id="{1FF1D587-C545-3851-2E9A-F0C330634E9D}"/>
                </a:ext>
              </a:extLst>
            </p:cNvPr>
            <p:cNvSpPr txBox="1"/>
            <p:nvPr/>
          </p:nvSpPr>
          <p:spPr>
            <a:xfrm>
              <a:off x="6454268" y="3928719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)</a:t>
              </a:r>
            </a:p>
          </p:txBody>
        </p:sp>
      </p:grpSp>
      <p:sp>
        <p:nvSpPr>
          <p:cNvPr id="72" name="object 4">
            <a:extLst>
              <a:ext uri="{FF2B5EF4-FFF2-40B4-BE49-F238E27FC236}">
                <a16:creationId xmlns:a16="http://schemas.microsoft.com/office/drawing/2014/main" id="{1DA37662-9134-A362-7F6D-1199EDC5CBE1}"/>
              </a:ext>
            </a:extLst>
          </p:cNvPr>
          <p:cNvSpPr txBox="1"/>
          <p:nvPr/>
        </p:nvSpPr>
        <p:spPr>
          <a:xfrm>
            <a:off x="3873813" y="8123951"/>
            <a:ext cx="3666453" cy="1097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明日来会館は○○○○○○</a:t>
            </a:r>
            <a:endParaRPr kumimoji="0" lang="en-US" altLang="ja-JP" sz="12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</a:t>
            </a:r>
            <a:endParaRPr kumimoji="0" lang="en-US" altLang="ja-JP" sz="12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</a:t>
            </a:r>
            <a:endParaRPr kumimoji="0" lang="en-US" altLang="ja-JP" sz="12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家族葬から一般葬まで幅広くご利用いただけます。</a:t>
            </a:r>
            <a:endParaRPr kumimoji="0" lang="en-US" altLang="ja-JP" sz="12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4F1D876E-6358-10F6-52CB-46E469216A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273" y="9650038"/>
            <a:ext cx="362713" cy="30480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3C1896-BFD1-9EC7-773C-4D3944AF68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74" y="3926026"/>
            <a:ext cx="1874524" cy="119177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D625C2E-013D-6F63-2CBE-77B039FC599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555" y="3905418"/>
            <a:ext cx="1874524" cy="119177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88B3FAA6-83BA-F1F2-1D4F-A739FDBFC1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936" y="3884811"/>
            <a:ext cx="1874524" cy="119177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85204A6-36C9-07D8-DC3C-1DB39AF762A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387" y="10154254"/>
            <a:ext cx="542545" cy="54254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DE5B22EF-62A4-4301-6D89-4BA2C38E5F2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715" y="10383360"/>
            <a:ext cx="2084836" cy="323089"/>
          </a:xfrm>
          <a:prstGeom prst="rect">
            <a:avLst/>
          </a:prstGeom>
        </p:spPr>
      </p:pic>
      <p:sp>
        <p:nvSpPr>
          <p:cNvPr id="25" name="object 4">
            <a:extLst>
              <a:ext uri="{FF2B5EF4-FFF2-40B4-BE49-F238E27FC236}">
                <a16:creationId xmlns:a16="http://schemas.microsoft.com/office/drawing/2014/main" id="{210D2DF8-D17C-E2C2-82A2-DCDA788DE7D1}"/>
              </a:ext>
            </a:extLst>
          </p:cNvPr>
          <p:cNvSpPr txBox="1"/>
          <p:nvPr/>
        </p:nvSpPr>
        <p:spPr>
          <a:xfrm>
            <a:off x="412287" y="6208691"/>
            <a:ext cx="1902403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斎場使用料</a:t>
            </a:r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○○○○料金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待合室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27" name="object 4">
            <a:extLst>
              <a:ext uri="{FF2B5EF4-FFF2-40B4-BE49-F238E27FC236}">
                <a16:creationId xmlns:a16="http://schemas.microsoft.com/office/drawing/2014/main" id="{B97D7639-A860-6AD7-2967-510A694C0BE0}"/>
              </a:ext>
            </a:extLst>
          </p:cNvPr>
          <p:cNvSpPr txBox="1"/>
          <p:nvPr/>
        </p:nvSpPr>
        <p:spPr>
          <a:xfrm>
            <a:off x="408282" y="6785545"/>
            <a:ext cx="2090932" cy="5687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追加時別途</a:t>
            </a:r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遺影撮影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お別れ花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ドライアイス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705FDD3F-E1B4-7AD1-0ED7-289EA236E99F}"/>
              </a:ext>
            </a:extLst>
          </p:cNvPr>
          <p:cNvSpPr txBox="1"/>
          <p:nvPr/>
        </p:nvSpPr>
        <p:spPr>
          <a:xfrm>
            <a:off x="2734644" y="5159142"/>
            <a:ext cx="2090932" cy="9214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31" name="object 4">
            <a:extLst>
              <a:ext uri="{FF2B5EF4-FFF2-40B4-BE49-F238E27FC236}">
                <a16:creationId xmlns:a16="http://schemas.microsoft.com/office/drawing/2014/main" id="{470FB3DB-19C6-CC67-76BF-1B8066D40CB4}"/>
              </a:ext>
            </a:extLst>
          </p:cNvPr>
          <p:cNvSpPr txBox="1"/>
          <p:nvPr/>
        </p:nvSpPr>
        <p:spPr>
          <a:xfrm>
            <a:off x="2907033" y="6217419"/>
            <a:ext cx="1902403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斎場使用料</a:t>
            </a:r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○○○○料金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待合室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33" name="object 4">
            <a:extLst>
              <a:ext uri="{FF2B5EF4-FFF2-40B4-BE49-F238E27FC236}">
                <a16:creationId xmlns:a16="http://schemas.microsoft.com/office/drawing/2014/main" id="{3E72A0E9-3A75-8A52-F3EE-012F37B3C70B}"/>
              </a:ext>
            </a:extLst>
          </p:cNvPr>
          <p:cNvSpPr txBox="1"/>
          <p:nvPr/>
        </p:nvSpPr>
        <p:spPr>
          <a:xfrm>
            <a:off x="2903028" y="6794273"/>
            <a:ext cx="2090932" cy="5687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追加時別途</a:t>
            </a:r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遺影撮影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お別れ花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ドライアイス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8F7DA1BF-36BF-BC4E-6EF4-C3D385B6C0D8}"/>
              </a:ext>
            </a:extLst>
          </p:cNvPr>
          <p:cNvSpPr txBox="1"/>
          <p:nvPr/>
        </p:nvSpPr>
        <p:spPr>
          <a:xfrm>
            <a:off x="5217528" y="5187671"/>
            <a:ext cx="2090932" cy="9214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41" name="object 4">
            <a:extLst>
              <a:ext uri="{FF2B5EF4-FFF2-40B4-BE49-F238E27FC236}">
                <a16:creationId xmlns:a16="http://schemas.microsoft.com/office/drawing/2014/main" id="{1EA918F1-E0FB-8C27-8343-822C940C1523}"/>
              </a:ext>
            </a:extLst>
          </p:cNvPr>
          <p:cNvSpPr txBox="1"/>
          <p:nvPr/>
        </p:nvSpPr>
        <p:spPr>
          <a:xfrm>
            <a:off x="5389917" y="6245948"/>
            <a:ext cx="1902403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斎場使用料</a:t>
            </a:r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○○○○料金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待合室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FD14446F-99C1-DF4F-25FB-F01110D09DE1}"/>
              </a:ext>
            </a:extLst>
          </p:cNvPr>
          <p:cNvSpPr txBox="1"/>
          <p:nvPr/>
        </p:nvSpPr>
        <p:spPr>
          <a:xfrm>
            <a:off x="5385912" y="6822802"/>
            <a:ext cx="2090932" cy="5687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追加時別途</a:t>
            </a:r>
            <a:r>
              <a:rPr kumimoji="0" lang="en-US" altLang="ja-JP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遺影撮影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お別れ花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ドライアイス　：〇○○円</a:t>
            </a:r>
            <a:endParaRPr kumimoji="0" lang="en-US" altLang="ja-JP" sz="9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51" name="object 4">
            <a:extLst>
              <a:ext uri="{FF2B5EF4-FFF2-40B4-BE49-F238E27FC236}">
                <a16:creationId xmlns:a16="http://schemas.microsoft.com/office/drawing/2014/main" id="{5FC5DE3F-4065-3748-1682-D6DB97919D35}"/>
              </a:ext>
            </a:extLst>
          </p:cNvPr>
          <p:cNvSpPr txBox="1"/>
          <p:nvPr/>
        </p:nvSpPr>
        <p:spPr>
          <a:xfrm>
            <a:off x="924302" y="7601105"/>
            <a:ext cx="5926970" cy="20370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※</a:t>
            </a: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○○○○○○○○○○○○○○は別途代金にて承ります。　</a:t>
            </a: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※</a:t>
            </a: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ご予算に応じてご提案させていただきます。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413F2EFB-EBDF-9A07-B979-C10837A701CA}"/>
              </a:ext>
            </a:extLst>
          </p:cNvPr>
          <p:cNvSpPr txBox="1"/>
          <p:nvPr/>
        </p:nvSpPr>
        <p:spPr>
          <a:xfrm>
            <a:off x="283899" y="9408296"/>
            <a:ext cx="2614921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4000" kern="0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  <a:cs typeface="DINPro"/>
              </a:rPr>
              <a:t>明日来会館</a:t>
            </a:r>
            <a:endParaRPr kumimoji="0" sz="4000" kern="0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latin typeface="HGS教科書体" panose="02020600000000000000" pitchFamily="18" charset="-128"/>
              <a:ea typeface="HGS教科書体" panose="02020600000000000000" pitchFamily="18" charset="-128"/>
              <a:cs typeface="DINPro"/>
            </a:endParaRP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82542BC0-F0B4-37D5-9EE9-C046EDE65D05}"/>
              </a:ext>
            </a:extLst>
          </p:cNvPr>
          <p:cNvSpPr/>
          <p:nvPr/>
        </p:nvSpPr>
        <p:spPr>
          <a:xfrm>
            <a:off x="6420560" y="9561867"/>
            <a:ext cx="967342" cy="4291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DECA87FE-7DF4-39E2-2B8C-4886612C5A6D}"/>
              </a:ext>
            </a:extLst>
          </p:cNvPr>
          <p:cNvSpPr txBox="1"/>
          <p:nvPr/>
        </p:nvSpPr>
        <p:spPr>
          <a:xfrm>
            <a:off x="6452049" y="9637798"/>
            <a:ext cx="930955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1000" b="1" kern="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24</a:t>
            </a:r>
            <a:r>
              <a:rPr kumimoji="0" lang="ja-JP" altLang="en-US" sz="1000" b="1" kern="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時間</a:t>
            </a:r>
            <a:r>
              <a:rPr kumimoji="0" lang="en-US" altLang="ja-JP" sz="1000" b="1" kern="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365</a:t>
            </a:r>
            <a:r>
              <a:rPr kumimoji="0" lang="ja-JP" altLang="en-US" sz="1000" b="1" kern="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日</a:t>
            </a:r>
            <a:endParaRPr kumimoji="0" lang="en-US" altLang="ja-JP" sz="1000" b="1" kern="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000" b="1" kern="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ご相談受付中</a:t>
            </a:r>
            <a:endParaRPr kumimoji="0" lang="en-US" altLang="ja-JP" sz="1000" b="1" kern="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DC25371B-FB35-51F6-2C33-27ADF448D0C5}"/>
              </a:ext>
            </a:extLst>
          </p:cNvPr>
          <p:cNvSpPr txBox="1"/>
          <p:nvPr/>
        </p:nvSpPr>
        <p:spPr>
          <a:xfrm>
            <a:off x="4544161" y="10392720"/>
            <a:ext cx="865399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明日来会館</a:t>
            </a:r>
            <a:endParaRPr kumimoji="0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605</Words>
  <Application>Microsoft Office PowerPoint</Application>
  <PresentationFormat>ユーザー設定</PresentationFormat>
  <Paragraphs>84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BIZ UDPゴシック</vt:lpstr>
      <vt:lpstr>HGS教科書体</vt:lpstr>
      <vt:lpstr>HG丸ｺﾞｼｯｸM-PRO</vt:lpstr>
      <vt:lpstr>ＭＳ Ｐゴシック</vt:lpstr>
      <vt:lpstr>メイリオ</vt:lpstr>
      <vt:lpstr>游ゴシック</vt:lpstr>
      <vt:lpstr>游明朝 Demibold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2024-03-05T03:24:39Z</dcterms:modified>
</cp:coreProperties>
</file>