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D7D7"/>
    <a:srgbClr val="EBEAEB"/>
    <a:srgbClr val="868586"/>
    <a:srgbClr val="CC0000"/>
    <a:srgbClr val="BA6089"/>
    <a:srgbClr val="E73990"/>
    <a:srgbClr val="FF6699"/>
    <a:srgbClr val="C36992"/>
    <a:srgbClr val="FF85C2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01" autoAdjust="0"/>
    <p:restoredTop sz="94660"/>
  </p:normalViewPr>
  <p:slideViewPr>
    <p:cSldViewPr snapToGrid="0">
      <p:cViewPr varScale="1">
        <p:scale>
          <a:sx n="65" d="100"/>
          <a:sy n="65" d="100"/>
        </p:scale>
        <p:origin x="1272" y="6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2024/3/5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>
            <a:extLst>
              <a:ext uri="{FF2B5EF4-FFF2-40B4-BE49-F238E27FC236}">
                <a16:creationId xmlns:a16="http://schemas.microsoft.com/office/drawing/2014/main" id="{544573AA-551A-D2AA-7315-5B49483E813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29775"/>
            <a:ext cx="7775575" cy="648980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AC3EAA91-0986-BE90-93F9-55F116BC4D6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8374" y="522535"/>
            <a:ext cx="2560325" cy="1338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>
            <a:extLst>
              <a:ext uri="{FF2B5EF4-FFF2-40B4-BE49-F238E27FC236}">
                <a16:creationId xmlns:a16="http://schemas.microsoft.com/office/drawing/2014/main" id="{74D72948-B7B7-F78E-2A22-70AB35FD8FD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29775"/>
            <a:ext cx="7775575" cy="648980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AA4445F9-7BF2-450A-71BF-4F6FAC2B88C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8374" y="522535"/>
            <a:ext cx="2560325" cy="1338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006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E6855D12-4046-FD80-79CC-01BA618A4A3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29775"/>
            <a:ext cx="7775575" cy="64898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9497B2BD-01D2-DCBE-8E0B-8724F34FC9C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8374" y="522535"/>
            <a:ext cx="2560325" cy="1338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3/5/2024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object 4">
            <a:extLst>
              <a:ext uri="{FF2B5EF4-FFF2-40B4-BE49-F238E27FC236}">
                <a16:creationId xmlns:a16="http://schemas.microsoft.com/office/drawing/2014/main" id="{2DAF16AF-8788-4F52-EE67-7E5A4BD66237}"/>
              </a:ext>
            </a:extLst>
          </p:cNvPr>
          <p:cNvSpPr txBox="1"/>
          <p:nvPr/>
        </p:nvSpPr>
        <p:spPr>
          <a:xfrm>
            <a:off x="353994" y="10167210"/>
            <a:ext cx="3918350" cy="22551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1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〒〇○○</a:t>
            </a:r>
            <a:r>
              <a:rPr kumimoji="0" lang="en-US" altLang="ja-JP" sz="11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-</a:t>
            </a:r>
            <a:r>
              <a:rPr kumimoji="0" lang="ja-JP" altLang="en-US" sz="11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○○○○　●●県○○市●●●●●●</a:t>
            </a:r>
            <a:r>
              <a:rPr kumimoji="0" lang="en-US" altLang="ja-JP" sz="11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1-11-1</a:t>
            </a:r>
            <a:endParaRPr kumimoji="0" sz="11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113" name="object 4">
            <a:extLst>
              <a:ext uri="{FF2B5EF4-FFF2-40B4-BE49-F238E27FC236}">
                <a16:creationId xmlns:a16="http://schemas.microsoft.com/office/drawing/2014/main" id="{AFAC7EED-935D-0758-F251-AEEB8AE4DABE}"/>
              </a:ext>
            </a:extLst>
          </p:cNvPr>
          <p:cNvSpPr txBox="1"/>
          <p:nvPr/>
        </p:nvSpPr>
        <p:spPr>
          <a:xfrm>
            <a:off x="4414959" y="10120150"/>
            <a:ext cx="2164083" cy="18716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en-US" sz="9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https://www.xxxx.xxxxx.com</a:t>
            </a:r>
            <a:endParaRPr kumimoji="0" sz="9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43" name="object 4">
            <a:extLst>
              <a:ext uri="{FF2B5EF4-FFF2-40B4-BE49-F238E27FC236}">
                <a16:creationId xmlns:a16="http://schemas.microsoft.com/office/drawing/2014/main" id="{6C078F7F-B1C6-3402-57F4-372B1DFE0C9E}"/>
              </a:ext>
            </a:extLst>
          </p:cNvPr>
          <p:cNvSpPr txBox="1"/>
          <p:nvPr/>
        </p:nvSpPr>
        <p:spPr>
          <a:xfrm>
            <a:off x="408282" y="453581"/>
            <a:ext cx="7040863" cy="107266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2400" kern="0" spc="-15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いざという時のために、葬儀について</a:t>
            </a:r>
            <a:endParaRPr kumimoji="0" lang="en-US" altLang="ja-JP" sz="2400" kern="0" spc="-15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2400" kern="0" spc="-15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正しい知識を身に付けておくことをおすすめします。</a:t>
            </a:r>
            <a:endParaRPr kumimoji="0" sz="2400" kern="0" spc="-15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sp>
        <p:nvSpPr>
          <p:cNvPr id="57" name="object 4">
            <a:extLst>
              <a:ext uri="{FF2B5EF4-FFF2-40B4-BE49-F238E27FC236}">
                <a16:creationId xmlns:a16="http://schemas.microsoft.com/office/drawing/2014/main" id="{DBA45059-3E29-A1A4-7AF4-20835542155A}"/>
              </a:ext>
            </a:extLst>
          </p:cNvPr>
          <p:cNvSpPr txBox="1"/>
          <p:nvPr/>
        </p:nvSpPr>
        <p:spPr>
          <a:xfrm>
            <a:off x="624065" y="2617008"/>
            <a:ext cx="1565130" cy="18402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1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費用を抑えて火葬のみ</a:t>
            </a:r>
            <a:endParaRPr kumimoji="0" lang="en-US" altLang="ja-JP" sz="1100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88" name="object 4">
            <a:extLst>
              <a:ext uri="{FF2B5EF4-FFF2-40B4-BE49-F238E27FC236}">
                <a16:creationId xmlns:a16="http://schemas.microsoft.com/office/drawing/2014/main" id="{3C087E0D-9EC7-14D1-3C42-150A83B8D9DF}"/>
              </a:ext>
            </a:extLst>
          </p:cNvPr>
          <p:cNvSpPr txBox="1"/>
          <p:nvPr/>
        </p:nvSpPr>
        <p:spPr>
          <a:xfrm>
            <a:off x="255232" y="253490"/>
            <a:ext cx="7424650" cy="38407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2400" kern="0" dirty="0">
                <a:solidFill>
                  <a:schemeClr val="bg1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お客様の想いに寄り添ったお葬式をご提案いたします</a:t>
            </a:r>
            <a:endParaRPr kumimoji="0" lang="en-US" altLang="ja-JP" sz="2400" kern="0" dirty="0">
              <a:solidFill>
                <a:schemeClr val="bg1"/>
              </a:solidFill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sp>
        <p:nvSpPr>
          <p:cNvPr id="2" name="object 4">
            <a:extLst>
              <a:ext uri="{FF2B5EF4-FFF2-40B4-BE49-F238E27FC236}">
                <a16:creationId xmlns:a16="http://schemas.microsoft.com/office/drawing/2014/main" id="{1CFEA9EB-80FC-17B6-2AB1-D52997CC87F6}"/>
              </a:ext>
            </a:extLst>
          </p:cNvPr>
          <p:cNvSpPr txBox="1"/>
          <p:nvPr/>
        </p:nvSpPr>
        <p:spPr>
          <a:xfrm>
            <a:off x="3353399" y="9419784"/>
            <a:ext cx="3140901" cy="63030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en-US" altLang="ja-JP" sz="4000" b="1" kern="0" spc="-15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DINPro"/>
              </a:rPr>
              <a:t>03-1234-5678</a:t>
            </a:r>
            <a:endParaRPr kumimoji="0" sz="4000" b="1" kern="0" spc="-15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DINPro"/>
            </a:endParaRPr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812BFB5D-737D-50F2-A107-C48E6FE4E641}"/>
              </a:ext>
            </a:extLst>
          </p:cNvPr>
          <p:cNvSpPr txBox="1"/>
          <p:nvPr/>
        </p:nvSpPr>
        <p:spPr>
          <a:xfrm>
            <a:off x="369099" y="10441736"/>
            <a:ext cx="2667394" cy="20633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en-US" altLang="ja-JP" sz="10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【</a:t>
            </a:r>
            <a:r>
              <a:rPr kumimoji="0" lang="ja-JP" altLang="en-US" sz="10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アクセス</a:t>
            </a:r>
            <a:r>
              <a:rPr kumimoji="0" lang="en-US" altLang="ja-JP" sz="10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】</a:t>
            </a:r>
            <a:r>
              <a:rPr kumimoji="0" lang="ja-JP" altLang="en-US" sz="10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〇〇線〇〇〇〇駅より徒歩○○分</a:t>
            </a:r>
            <a:endParaRPr kumimoji="0" sz="10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37" name="object 4">
            <a:extLst>
              <a:ext uri="{FF2B5EF4-FFF2-40B4-BE49-F238E27FC236}">
                <a16:creationId xmlns:a16="http://schemas.microsoft.com/office/drawing/2014/main" id="{50BCFE0E-B28B-5BA4-DC54-BE01AD6750AF}"/>
              </a:ext>
            </a:extLst>
          </p:cNvPr>
          <p:cNvSpPr txBox="1"/>
          <p:nvPr/>
        </p:nvSpPr>
        <p:spPr>
          <a:xfrm>
            <a:off x="3115069" y="2599288"/>
            <a:ext cx="1565130" cy="18402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1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告別式のみ１日で</a:t>
            </a:r>
            <a:endParaRPr kumimoji="0" lang="en-US" altLang="ja-JP" sz="1100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38" name="object 4">
            <a:extLst>
              <a:ext uri="{FF2B5EF4-FFF2-40B4-BE49-F238E27FC236}">
                <a16:creationId xmlns:a16="http://schemas.microsoft.com/office/drawing/2014/main" id="{B7ED5734-C471-203E-06B5-5EC7E539639E}"/>
              </a:ext>
            </a:extLst>
          </p:cNvPr>
          <p:cNvSpPr txBox="1"/>
          <p:nvPr/>
        </p:nvSpPr>
        <p:spPr>
          <a:xfrm>
            <a:off x="5370710" y="2596421"/>
            <a:ext cx="2090932" cy="18402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1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ご家族で通夜・告別式を行う</a:t>
            </a:r>
            <a:endParaRPr kumimoji="0" lang="en-US" altLang="ja-JP" sz="1100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4F1D876E-6358-10F6-52CB-46E469216A2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5029" y="9650038"/>
            <a:ext cx="362713" cy="304801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685204A6-36C9-07D8-DC3C-1DB39AF762A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1387" y="10183750"/>
            <a:ext cx="542545" cy="542545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DE5B22EF-62A4-4301-6D89-4BA2C38E5F2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4959" y="10383360"/>
            <a:ext cx="2084836" cy="323089"/>
          </a:xfrm>
          <a:prstGeom prst="rect">
            <a:avLst/>
          </a:prstGeom>
        </p:spPr>
      </p:pic>
      <p:sp>
        <p:nvSpPr>
          <p:cNvPr id="52" name="object 4">
            <a:extLst>
              <a:ext uri="{FF2B5EF4-FFF2-40B4-BE49-F238E27FC236}">
                <a16:creationId xmlns:a16="http://schemas.microsoft.com/office/drawing/2014/main" id="{413F2EFB-EBDF-9A07-B979-C10837A701CA}"/>
              </a:ext>
            </a:extLst>
          </p:cNvPr>
          <p:cNvSpPr txBox="1"/>
          <p:nvPr/>
        </p:nvSpPr>
        <p:spPr>
          <a:xfrm>
            <a:off x="313395" y="9408296"/>
            <a:ext cx="2614921" cy="63030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4000" kern="0" dirty="0">
                <a:ln w="12700">
                  <a:solidFill>
                    <a:schemeClr val="bg1"/>
                  </a:solidFill>
                </a:ln>
                <a:solidFill>
                  <a:schemeClr val="bg1"/>
                </a:solidFill>
                <a:latin typeface="HGS教科書体" panose="02020600000000000000" pitchFamily="18" charset="-128"/>
                <a:ea typeface="HGS教科書体" panose="02020600000000000000" pitchFamily="18" charset="-128"/>
                <a:cs typeface="DINPro"/>
              </a:rPr>
              <a:t>明日来会館</a:t>
            </a:r>
            <a:endParaRPr kumimoji="0" sz="4000" kern="0" dirty="0">
              <a:ln w="12700">
                <a:solidFill>
                  <a:schemeClr val="bg1"/>
                </a:solidFill>
              </a:ln>
              <a:solidFill>
                <a:schemeClr val="bg1"/>
              </a:solidFill>
              <a:latin typeface="HGS教科書体" panose="02020600000000000000" pitchFamily="18" charset="-128"/>
              <a:ea typeface="HGS教科書体" panose="02020600000000000000" pitchFamily="18" charset="-128"/>
              <a:cs typeface="DINPro"/>
            </a:endParaRPr>
          </a:p>
        </p:txBody>
      </p:sp>
      <p:sp>
        <p:nvSpPr>
          <p:cNvPr id="53" name="四角形: 角を丸くする 52">
            <a:extLst>
              <a:ext uri="{FF2B5EF4-FFF2-40B4-BE49-F238E27FC236}">
                <a16:creationId xmlns:a16="http://schemas.microsoft.com/office/drawing/2014/main" id="{82542BC0-F0B4-37D5-9EE9-C046EDE65D05}"/>
              </a:ext>
            </a:extLst>
          </p:cNvPr>
          <p:cNvSpPr/>
          <p:nvPr/>
        </p:nvSpPr>
        <p:spPr>
          <a:xfrm>
            <a:off x="6450056" y="9561867"/>
            <a:ext cx="967342" cy="42918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object 4">
            <a:extLst>
              <a:ext uri="{FF2B5EF4-FFF2-40B4-BE49-F238E27FC236}">
                <a16:creationId xmlns:a16="http://schemas.microsoft.com/office/drawing/2014/main" id="{DECA87FE-7DF4-39E2-2B8C-4886612C5A6D}"/>
              </a:ext>
            </a:extLst>
          </p:cNvPr>
          <p:cNvSpPr txBox="1"/>
          <p:nvPr/>
        </p:nvSpPr>
        <p:spPr>
          <a:xfrm>
            <a:off x="6481545" y="9637798"/>
            <a:ext cx="930955" cy="32252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en-US" altLang="ja-JP" sz="1000" b="1" kern="0" dirty="0"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24</a:t>
            </a:r>
            <a:r>
              <a:rPr kumimoji="0" lang="ja-JP" altLang="en-US" sz="1000" b="1" kern="0" dirty="0"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時間</a:t>
            </a:r>
            <a:r>
              <a:rPr kumimoji="0" lang="en-US" altLang="ja-JP" sz="1000" b="1" kern="0" dirty="0"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365</a:t>
            </a:r>
            <a:r>
              <a:rPr kumimoji="0" lang="ja-JP" altLang="en-US" sz="1000" b="1" kern="0" dirty="0"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日</a:t>
            </a:r>
            <a:endParaRPr kumimoji="0" lang="en-US" altLang="ja-JP" sz="1000" b="1" kern="0" dirty="0">
              <a:latin typeface="游ゴシック" panose="020B0400000000000000" pitchFamily="50" charset="-128"/>
              <a:ea typeface="游ゴシック" panose="020B0400000000000000" pitchFamily="50" charset="-128"/>
              <a:cs typeface="DINPro"/>
            </a:endParaRPr>
          </a:p>
          <a:p>
            <a:pPr algn="ctr" defTabSz="914400"/>
            <a:r>
              <a:rPr kumimoji="0" lang="ja-JP" altLang="en-US" sz="1000" b="1" kern="0" dirty="0">
                <a:latin typeface="游ゴシック" panose="020B0400000000000000" pitchFamily="50" charset="-128"/>
                <a:ea typeface="游ゴシック" panose="020B0400000000000000" pitchFamily="50" charset="-128"/>
                <a:cs typeface="DINPro"/>
              </a:rPr>
              <a:t>ご相談受付中</a:t>
            </a:r>
            <a:endParaRPr kumimoji="0" lang="en-US" altLang="ja-JP" sz="1000" b="1" kern="0" dirty="0">
              <a:latin typeface="游ゴシック" panose="020B0400000000000000" pitchFamily="50" charset="-128"/>
              <a:ea typeface="游ゴシック" panose="020B0400000000000000" pitchFamily="50" charset="-128"/>
              <a:cs typeface="DINPro"/>
            </a:endParaRPr>
          </a:p>
        </p:txBody>
      </p:sp>
      <p:sp>
        <p:nvSpPr>
          <p:cNvPr id="55" name="object 4">
            <a:extLst>
              <a:ext uri="{FF2B5EF4-FFF2-40B4-BE49-F238E27FC236}">
                <a16:creationId xmlns:a16="http://schemas.microsoft.com/office/drawing/2014/main" id="{DC25371B-FB35-51F6-2C33-27ADF448D0C5}"/>
              </a:ext>
            </a:extLst>
          </p:cNvPr>
          <p:cNvSpPr txBox="1"/>
          <p:nvPr/>
        </p:nvSpPr>
        <p:spPr>
          <a:xfrm>
            <a:off x="4588405" y="10392720"/>
            <a:ext cx="865399" cy="24468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2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明日来会館</a:t>
            </a:r>
            <a:endParaRPr kumimoji="0" sz="12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3" name="object 4">
            <a:extLst>
              <a:ext uri="{FF2B5EF4-FFF2-40B4-BE49-F238E27FC236}">
                <a16:creationId xmlns:a16="http://schemas.microsoft.com/office/drawing/2014/main" id="{A6161C6D-2211-E50B-CC19-3FB51B9CAA8F}"/>
              </a:ext>
            </a:extLst>
          </p:cNvPr>
          <p:cNvSpPr txBox="1"/>
          <p:nvPr/>
        </p:nvSpPr>
        <p:spPr>
          <a:xfrm>
            <a:off x="367356" y="1607750"/>
            <a:ext cx="7040863" cy="26667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12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お気軽に事前にお問い合わせください。専門スタッフが丁寧にご案内いたします。</a:t>
            </a:r>
            <a:endParaRPr kumimoji="0" sz="12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F447E482-561F-2249-B1FB-3DAC366DDE40}"/>
              </a:ext>
            </a:extLst>
          </p:cNvPr>
          <p:cNvSpPr txBox="1"/>
          <p:nvPr/>
        </p:nvSpPr>
        <p:spPr>
          <a:xfrm>
            <a:off x="1100470" y="2821473"/>
            <a:ext cx="2719820" cy="35067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6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お葬式の流れを知りたい</a:t>
            </a:r>
            <a:endParaRPr kumimoji="0" sz="16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048BA4A7-3690-C739-9487-1DC5BA5DE87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233" y="2307344"/>
            <a:ext cx="6483109" cy="362713"/>
          </a:xfrm>
          <a:prstGeom prst="rect">
            <a:avLst/>
          </a:prstGeom>
        </p:spPr>
      </p:pic>
      <p:sp>
        <p:nvSpPr>
          <p:cNvPr id="12" name="object 4">
            <a:extLst>
              <a:ext uri="{FF2B5EF4-FFF2-40B4-BE49-F238E27FC236}">
                <a16:creationId xmlns:a16="http://schemas.microsoft.com/office/drawing/2014/main" id="{08C247B0-13DE-11C3-7F06-568AB0CEE7A8}"/>
              </a:ext>
            </a:extLst>
          </p:cNvPr>
          <p:cNvSpPr txBox="1"/>
          <p:nvPr/>
        </p:nvSpPr>
        <p:spPr>
          <a:xfrm>
            <a:off x="2189195" y="2286840"/>
            <a:ext cx="3272352" cy="35067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1600" kern="0" spc="300" dirty="0">
                <a:solidFill>
                  <a:schemeClr val="bg1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よくあるご質問</a:t>
            </a:r>
            <a:endParaRPr kumimoji="0" sz="1600" kern="0" spc="300" dirty="0">
              <a:solidFill>
                <a:schemeClr val="bg1"/>
              </a:solidFill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sp>
        <p:nvSpPr>
          <p:cNvPr id="14" name="object 4">
            <a:extLst>
              <a:ext uri="{FF2B5EF4-FFF2-40B4-BE49-F238E27FC236}">
                <a16:creationId xmlns:a16="http://schemas.microsoft.com/office/drawing/2014/main" id="{6F156981-3D23-7A51-D79A-D1AEC19DC50C}"/>
              </a:ext>
            </a:extLst>
          </p:cNvPr>
          <p:cNvSpPr txBox="1"/>
          <p:nvPr/>
        </p:nvSpPr>
        <p:spPr>
          <a:xfrm>
            <a:off x="1100470" y="4094181"/>
            <a:ext cx="4348147" cy="35067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6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家族が準備するものは何がありますか</a:t>
            </a:r>
            <a:endParaRPr kumimoji="0" sz="16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sp>
        <p:nvSpPr>
          <p:cNvPr id="15" name="object 4">
            <a:extLst>
              <a:ext uri="{FF2B5EF4-FFF2-40B4-BE49-F238E27FC236}">
                <a16:creationId xmlns:a16="http://schemas.microsoft.com/office/drawing/2014/main" id="{0E8F1FAB-9AD5-C856-24F8-C1F60D7B64DD}"/>
              </a:ext>
            </a:extLst>
          </p:cNvPr>
          <p:cNvSpPr txBox="1"/>
          <p:nvPr/>
        </p:nvSpPr>
        <p:spPr>
          <a:xfrm>
            <a:off x="1100470" y="5459620"/>
            <a:ext cx="4348147" cy="35067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6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家族葬とはどんなものですか</a:t>
            </a:r>
            <a:endParaRPr kumimoji="0" sz="16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sp>
        <p:nvSpPr>
          <p:cNvPr id="17" name="object 4">
            <a:extLst>
              <a:ext uri="{FF2B5EF4-FFF2-40B4-BE49-F238E27FC236}">
                <a16:creationId xmlns:a16="http://schemas.microsoft.com/office/drawing/2014/main" id="{F5425DD5-C0B0-45FE-CA13-27CE2A6C4EB4}"/>
              </a:ext>
            </a:extLst>
          </p:cNvPr>
          <p:cNvSpPr txBox="1"/>
          <p:nvPr/>
        </p:nvSpPr>
        <p:spPr>
          <a:xfrm>
            <a:off x="1100470" y="6775923"/>
            <a:ext cx="5866304" cy="35067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6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お墓がなく、どこに納骨すればよいかわからないのですが</a:t>
            </a:r>
            <a:endParaRPr kumimoji="0" sz="16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sp>
        <p:nvSpPr>
          <p:cNvPr id="20" name="object 4">
            <a:extLst>
              <a:ext uri="{FF2B5EF4-FFF2-40B4-BE49-F238E27FC236}">
                <a16:creationId xmlns:a16="http://schemas.microsoft.com/office/drawing/2014/main" id="{42EC6D72-C8E3-8A33-A1EE-FDDFE457F4A2}"/>
              </a:ext>
            </a:extLst>
          </p:cNvPr>
          <p:cNvSpPr txBox="1"/>
          <p:nvPr/>
        </p:nvSpPr>
        <p:spPr>
          <a:xfrm>
            <a:off x="1100470" y="8020128"/>
            <a:ext cx="4348147" cy="35067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6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○○○○○○○○○○○○について知りたい</a:t>
            </a:r>
            <a:endParaRPr kumimoji="0" sz="16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B5949BF0-D139-3500-D89A-A47A397EE861}"/>
              </a:ext>
            </a:extLst>
          </p:cNvPr>
          <p:cNvGrpSpPr/>
          <p:nvPr/>
        </p:nvGrpSpPr>
        <p:grpSpPr>
          <a:xfrm>
            <a:off x="556846" y="2767386"/>
            <a:ext cx="6528252" cy="1098774"/>
            <a:chOff x="601090" y="2885370"/>
            <a:chExt cx="6528252" cy="1098774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6A80AA29-68D2-2CB1-549D-44A3D80DACD5}"/>
                </a:ext>
              </a:extLst>
            </p:cNvPr>
            <p:cNvGrpSpPr/>
            <p:nvPr/>
          </p:nvGrpSpPr>
          <p:grpSpPr>
            <a:xfrm>
              <a:off x="601090" y="2885370"/>
              <a:ext cx="421910" cy="1098774"/>
              <a:chOff x="601090" y="2885370"/>
              <a:chExt cx="421910" cy="1098774"/>
            </a:xfrm>
          </p:grpSpPr>
          <p:sp>
            <p:nvSpPr>
              <p:cNvPr id="22" name="正方形/長方形 21">
                <a:extLst>
                  <a:ext uri="{FF2B5EF4-FFF2-40B4-BE49-F238E27FC236}">
                    <a16:creationId xmlns:a16="http://schemas.microsoft.com/office/drawing/2014/main" id="{99249E27-7459-2651-D969-D73C9661F082}"/>
                  </a:ext>
                </a:extLst>
              </p:cNvPr>
              <p:cNvSpPr/>
              <p:nvPr/>
            </p:nvSpPr>
            <p:spPr>
              <a:xfrm>
                <a:off x="601090" y="2885370"/>
                <a:ext cx="421910" cy="46166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altLang="ja-JP" sz="2400" b="1" cap="none" spc="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Q</a:t>
                </a:r>
                <a:endParaRPr lang="ja-JP" altLang="en-US" sz="2400" b="1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ＭＳ Ｐ明朝" panose="02020600040205080304" pitchFamily="18" charset="-128"/>
                  <a:ea typeface="ＭＳ Ｐ明朝" panose="02020600040205080304" pitchFamily="18" charset="-128"/>
                </a:endParaRPr>
              </a:p>
            </p:txBody>
          </p:sp>
          <p:sp>
            <p:nvSpPr>
              <p:cNvPr id="26" name="正方形/長方形 25">
                <a:extLst>
                  <a:ext uri="{FF2B5EF4-FFF2-40B4-BE49-F238E27FC236}">
                    <a16:creationId xmlns:a16="http://schemas.microsoft.com/office/drawing/2014/main" id="{08981EE7-078F-1A0B-A73E-F390608876DC}"/>
                  </a:ext>
                </a:extLst>
              </p:cNvPr>
              <p:cNvSpPr/>
              <p:nvPr/>
            </p:nvSpPr>
            <p:spPr>
              <a:xfrm>
                <a:off x="620005" y="3522479"/>
                <a:ext cx="389850" cy="46166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altLang="ja-JP" sz="2400" b="1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A</a:t>
                </a:r>
                <a:endParaRPr lang="ja-JP" altLang="en-US" sz="2400" b="1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ＭＳ Ｐ明朝" panose="02020600040205080304" pitchFamily="18" charset="-128"/>
                  <a:ea typeface="ＭＳ Ｐ明朝" panose="02020600040205080304" pitchFamily="18" charset="-128"/>
                </a:endParaRPr>
              </a:p>
            </p:txBody>
          </p:sp>
        </p:grp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32143F27-DFC6-84E1-629E-CFE7E900C884}"/>
                </a:ext>
              </a:extLst>
            </p:cNvPr>
            <p:cNvCxnSpPr>
              <a:cxnSpLocks/>
            </p:cNvCxnSpPr>
            <p:nvPr/>
          </p:nvCxnSpPr>
          <p:spPr>
            <a:xfrm>
              <a:off x="646233" y="3317132"/>
              <a:ext cx="6483109" cy="0"/>
            </a:xfrm>
            <a:prstGeom prst="line">
              <a:avLst/>
            </a:prstGeom>
            <a:ln>
              <a:solidFill>
                <a:srgbClr val="D7D7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object 4">
            <a:extLst>
              <a:ext uri="{FF2B5EF4-FFF2-40B4-BE49-F238E27FC236}">
                <a16:creationId xmlns:a16="http://schemas.microsoft.com/office/drawing/2014/main" id="{FD5C6982-D33E-B1BF-93FE-FFA239E06EA2}"/>
              </a:ext>
            </a:extLst>
          </p:cNvPr>
          <p:cNvSpPr txBox="1"/>
          <p:nvPr/>
        </p:nvSpPr>
        <p:spPr>
          <a:xfrm>
            <a:off x="1100470" y="3324422"/>
            <a:ext cx="5925466" cy="66107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4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endParaRPr kumimoji="0" sz="14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5A9ED7DA-4F57-AE52-0746-2CA333F0720A}"/>
              </a:ext>
            </a:extLst>
          </p:cNvPr>
          <p:cNvGrpSpPr/>
          <p:nvPr/>
        </p:nvGrpSpPr>
        <p:grpSpPr>
          <a:xfrm>
            <a:off x="556846" y="4066419"/>
            <a:ext cx="6528252" cy="1098774"/>
            <a:chOff x="601090" y="2885370"/>
            <a:chExt cx="6528252" cy="1098774"/>
          </a:xfrm>
        </p:grpSpPr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383359D3-DDA4-876C-BFB7-C91662253C73}"/>
                </a:ext>
              </a:extLst>
            </p:cNvPr>
            <p:cNvGrpSpPr/>
            <p:nvPr/>
          </p:nvGrpSpPr>
          <p:grpSpPr>
            <a:xfrm>
              <a:off x="601090" y="2885370"/>
              <a:ext cx="421910" cy="1098774"/>
              <a:chOff x="601090" y="2885370"/>
              <a:chExt cx="421910" cy="1098774"/>
            </a:xfrm>
          </p:grpSpPr>
          <p:sp>
            <p:nvSpPr>
              <p:cNvPr id="66" name="正方形/長方形 65">
                <a:extLst>
                  <a:ext uri="{FF2B5EF4-FFF2-40B4-BE49-F238E27FC236}">
                    <a16:creationId xmlns:a16="http://schemas.microsoft.com/office/drawing/2014/main" id="{8A90780E-6005-4527-C3E2-63D39A76AC4A}"/>
                  </a:ext>
                </a:extLst>
              </p:cNvPr>
              <p:cNvSpPr/>
              <p:nvPr/>
            </p:nvSpPr>
            <p:spPr>
              <a:xfrm>
                <a:off x="601090" y="2885370"/>
                <a:ext cx="421910" cy="46166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altLang="ja-JP" sz="2400" b="1" cap="none" spc="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Q</a:t>
                </a:r>
                <a:endParaRPr lang="ja-JP" altLang="en-US" sz="2400" b="1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ＭＳ Ｐ明朝" panose="02020600040205080304" pitchFamily="18" charset="-128"/>
                  <a:ea typeface="ＭＳ Ｐ明朝" panose="02020600040205080304" pitchFamily="18" charset="-128"/>
                </a:endParaRPr>
              </a:p>
            </p:txBody>
          </p:sp>
          <p:sp>
            <p:nvSpPr>
              <p:cNvPr id="67" name="正方形/長方形 66">
                <a:extLst>
                  <a:ext uri="{FF2B5EF4-FFF2-40B4-BE49-F238E27FC236}">
                    <a16:creationId xmlns:a16="http://schemas.microsoft.com/office/drawing/2014/main" id="{0F563E60-1BE8-A490-BD5A-3496A7A87A80}"/>
                  </a:ext>
                </a:extLst>
              </p:cNvPr>
              <p:cNvSpPr/>
              <p:nvPr/>
            </p:nvSpPr>
            <p:spPr>
              <a:xfrm>
                <a:off x="620005" y="3522479"/>
                <a:ext cx="389850" cy="46166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altLang="ja-JP" sz="2400" b="1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A</a:t>
                </a:r>
                <a:endParaRPr lang="ja-JP" altLang="en-US" sz="2400" b="1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ＭＳ Ｐ明朝" panose="02020600040205080304" pitchFamily="18" charset="-128"/>
                  <a:ea typeface="ＭＳ Ｐ明朝" panose="02020600040205080304" pitchFamily="18" charset="-128"/>
                </a:endParaRPr>
              </a:p>
            </p:txBody>
          </p:sp>
        </p:grpSp>
        <p:cxnSp>
          <p:nvCxnSpPr>
            <p:cNvPr id="65" name="直線コネクタ 64">
              <a:extLst>
                <a:ext uri="{FF2B5EF4-FFF2-40B4-BE49-F238E27FC236}">
                  <a16:creationId xmlns:a16="http://schemas.microsoft.com/office/drawing/2014/main" id="{F5508242-05C3-304B-6530-DE56A263FF8E}"/>
                </a:ext>
              </a:extLst>
            </p:cNvPr>
            <p:cNvCxnSpPr>
              <a:cxnSpLocks/>
            </p:cNvCxnSpPr>
            <p:nvPr/>
          </p:nvCxnSpPr>
          <p:spPr>
            <a:xfrm>
              <a:off x="646233" y="3317132"/>
              <a:ext cx="6483109" cy="0"/>
            </a:xfrm>
            <a:prstGeom prst="line">
              <a:avLst/>
            </a:prstGeom>
            <a:ln>
              <a:solidFill>
                <a:srgbClr val="D7D7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9C1F519F-9451-33E3-D2B1-2A0AAF3AB014}"/>
              </a:ext>
            </a:extLst>
          </p:cNvPr>
          <p:cNvGrpSpPr/>
          <p:nvPr/>
        </p:nvGrpSpPr>
        <p:grpSpPr>
          <a:xfrm>
            <a:off x="556846" y="5365452"/>
            <a:ext cx="6528252" cy="1098774"/>
            <a:chOff x="601090" y="2885370"/>
            <a:chExt cx="6528252" cy="1098774"/>
          </a:xfrm>
        </p:grpSpPr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7816E421-7F88-D242-6E68-37096D341DD2}"/>
                </a:ext>
              </a:extLst>
            </p:cNvPr>
            <p:cNvGrpSpPr/>
            <p:nvPr/>
          </p:nvGrpSpPr>
          <p:grpSpPr>
            <a:xfrm>
              <a:off x="601090" y="2885370"/>
              <a:ext cx="421910" cy="1098774"/>
              <a:chOff x="601090" y="2885370"/>
              <a:chExt cx="421910" cy="1098774"/>
            </a:xfrm>
          </p:grpSpPr>
          <p:sp>
            <p:nvSpPr>
              <p:cNvPr id="75" name="正方形/長方形 74">
                <a:extLst>
                  <a:ext uri="{FF2B5EF4-FFF2-40B4-BE49-F238E27FC236}">
                    <a16:creationId xmlns:a16="http://schemas.microsoft.com/office/drawing/2014/main" id="{E1587F8F-D7E7-DDE3-6116-6D839E755FF0}"/>
                  </a:ext>
                </a:extLst>
              </p:cNvPr>
              <p:cNvSpPr/>
              <p:nvPr/>
            </p:nvSpPr>
            <p:spPr>
              <a:xfrm>
                <a:off x="601090" y="2885370"/>
                <a:ext cx="421910" cy="46166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altLang="ja-JP" sz="2400" b="1" cap="none" spc="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Q</a:t>
                </a:r>
                <a:endParaRPr lang="ja-JP" altLang="en-US" sz="2400" b="1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ＭＳ Ｐ明朝" panose="02020600040205080304" pitchFamily="18" charset="-128"/>
                  <a:ea typeface="ＭＳ Ｐ明朝" panose="02020600040205080304" pitchFamily="18" charset="-128"/>
                </a:endParaRPr>
              </a:p>
            </p:txBody>
          </p:sp>
          <p:sp>
            <p:nvSpPr>
              <p:cNvPr id="76" name="正方形/長方形 75">
                <a:extLst>
                  <a:ext uri="{FF2B5EF4-FFF2-40B4-BE49-F238E27FC236}">
                    <a16:creationId xmlns:a16="http://schemas.microsoft.com/office/drawing/2014/main" id="{CBC51BAA-A288-5922-D72D-11C7E3DFDEA9}"/>
                  </a:ext>
                </a:extLst>
              </p:cNvPr>
              <p:cNvSpPr/>
              <p:nvPr/>
            </p:nvSpPr>
            <p:spPr>
              <a:xfrm>
                <a:off x="620005" y="3522479"/>
                <a:ext cx="389850" cy="46166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altLang="ja-JP" sz="2400" b="1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A</a:t>
                </a:r>
                <a:endParaRPr lang="ja-JP" altLang="en-US" sz="2400" b="1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ＭＳ Ｐ明朝" panose="02020600040205080304" pitchFamily="18" charset="-128"/>
                  <a:ea typeface="ＭＳ Ｐ明朝" panose="02020600040205080304" pitchFamily="18" charset="-128"/>
                </a:endParaRPr>
              </a:p>
            </p:txBody>
          </p:sp>
        </p:grpSp>
        <p:cxnSp>
          <p:nvCxnSpPr>
            <p:cNvPr id="74" name="直線コネクタ 73">
              <a:extLst>
                <a:ext uri="{FF2B5EF4-FFF2-40B4-BE49-F238E27FC236}">
                  <a16:creationId xmlns:a16="http://schemas.microsoft.com/office/drawing/2014/main" id="{F970D457-C344-73D9-A16B-3107763B2EFA}"/>
                </a:ext>
              </a:extLst>
            </p:cNvPr>
            <p:cNvCxnSpPr>
              <a:cxnSpLocks/>
            </p:cNvCxnSpPr>
            <p:nvPr/>
          </p:nvCxnSpPr>
          <p:spPr>
            <a:xfrm>
              <a:off x="646233" y="3317132"/>
              <a:ext cx="6483109" cy="0"/>
            </a:xfrm>
            <a:prstGeom prst="line">
              <a:avLst/>
            </a:prstGeom>
            <a:ln>
              <a:solidFill>
                <a:srgbClr val="D7D7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015AC448-D7D5-A805-58E1-5C4DA9CE901F}"/>
              </a:ext>
            </a:extLst>
          </p:cNvPr>
          <p:cNvGrpSpPr/>
          <p:nvPr/>
        </p:nvGrpSpPr>
        <p:grpSpPr>
          <a:xfrm>
            <a:off x="556846" y="7963517"/>
            <a:ext cx="6528252" cy="1098774"/>
            <a:chOff x="601090" y="2885370"/>
            <a:chExt cx="6528252" cy="1098774"/>
          </a:xfrm>
        </p:grpSpPr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ABEC905D-B2F6-867D-9A7F-0BAECBB737C4}"/>
                </a:ext>
              </a:extLst>
            </p:cNvPr>
            <p:cNvGrpSpPr/>
            <p:nvPr/>
          </p:nvGrpSpPr>
          <p:grpSpPr>
            <a:xfrm>
              <a:off x="601090" y="2885370"/>
              <a:ext cx="421910" cy="1098774"/>
              <a:chOff x="601090" y="2885370"/>
              <a:chExt cx="421910" cy="1098774"/>
            </a:xfrm>
          </p:grpSpPr>
          <p:sp>
            <p:nvSpPr>
              <p:cNvPr id="80" name="正方形/長方形 79">
                <a:extLst>
                  <a:ext uri="{FF2B5EF4-FFF2-40B4-BE49-F238E27FC236}">
                    <a16:creationId xmlns:a16="http://schemas.microsoft.com/office/drawing/2014/main" id="{CAE4C356-D81E-59ED-C4B6-BF23828C4868}"/>
                  </a:ext>
                </a:extLst>
              </p:cNvPr>
              <p:cNvSpPr/>
              <p:nvPr/>
            </p:nvSpPr>
            <p:spPr>
              <a:xfrm>
                <a:off x="601090" y="2885370"/>
                <a:ext cx="421910" cy="46166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altLang="ja-JP" sz="2400" b="1" cap="none" spc="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Q</a:t>
                </a:r>
                <a:endParaRPr lang="ja-JP" altLang="en-US" sz="2400" b="1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ＭＳ Ｐ明朝" panose="02020600040205080304" pitchFamily="18" charset="-128"/>
                  <a:ea typeface="ＭＳ Ｐ明朝" panose="02020600040205080304" pitchFamily="18" charset="-128"/>
                </a:endParaRPr>
              </a:p>
            </p:txBody>
          </p:sp>
          <p:sp>
            <p:nvSpPr>
              <p:cNvPr id="81" name="正方形/長方形 80">
                <a:extLst>
                  <a:ext uri="{FF2B5EF4-FFF2-40B4-BE49-F238E27FC236}">
                    <a16:creationId xmlns:a16="http://schemas.microsoft.com/office/drawing/2014/main" id="{A31EC138-5B08-AA86-BC83-B6C10BC9CCBF}"/>
                  </a:ext>
                </a:extLst>
              </p:cNvPr>
              <p:cNvSpPr/>
              <p:nvPr/>
            </p:nvSpPr>
            <p:spPr>
              <a:xfrm>
                <a:off x="620005" y="3522479"/>
                <a:ext cx="389850" cy="46166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altLang="ja-JP" sz="2400" b="1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A</a:t>
                </a:r>
                <a:endParaRPr lang="ja-JP" altLang="en-US" sz="2400" b="1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ＭＳ Ｐ明朝" panose="02020600040205080304" pitchFamily="18" charset="-128"/>
                  <a:ea typeface="ＭＳ Ｐ明朝" panose="02020600040205080304" pitchFamily="18" charset="-128"/>
                </a:endParaRPr>
              </a:p>
            </p:txBody>
          </p:sp>
        </p:grpSp>
        <p:cxnSp>
          <p:nvCxnSpPr>
            <p:cNvPr id="79" name="直線コネクタ 78">
              <a:extLst>
                <a:ext uri="{FF2B5EF4-FFF2-40B4-BE49-F238E27FC236}">
                  <a16:creationId xmlns:a16="http://schemas.microsoft.com/office/drawing/2014/main" id="{9C7491BB-8E23-9069-03F1-C48A49ABF1D0}"/>
                </a:ext>
              </a:extLst>
            </p:cNvPr>
            <p:cNvCxnSpPr>
              <a:cxnSpLocks/>
            </p:cNvCxnSpPr>
            <p:nvPr/>
          </p:nvCxnSpPr>
          <p:spPr>
            <a:xfrm>
              <a:off x="646233" y="3317132"/>
              <a:ext cx="6483109" cy="0"/>
            </a:xfrm>
            <a:prstGeom prst="line">
              <a:avLst/>
            </a:prstGeom>
            <a:ln>
              <a:solidFill>
                <a:srgbClr val="D7D7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1CAB1317-46AB-D3F8-B5FE-7870FA6D7BE5}"/>
              </a:ext>
            </a:extLst>
          </p:cNvPr>
          <p:cNvGrpSpPr/>
          <p:nvPr/>
        </p:nvGrpSpPr>
        <p:grpSpPr>
          <a:xfrm>
            <a:off x="556846" y="6664485"/>
            <a:ext cx="6528252" cy="1098774"/>
            <a:chOff x="601090" y="2885370"/>
            <a:chExt cx="6528252" cy="1098774"/>
          </a:xfrm>
        </p:grpSpPr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DDD5AEFA-0456-4330-3BCD-74602FAAC237}"/>
                </a:ext>
              </a:extLst>
            </p:cNvPr>
            <p:cNvGrpSpPr/>
            <p:nvPr/>
          </p:nvGrpSpPr>
          <p:grpSpPr>
            <a:xfrm>
              <a:off x="601090" y="2885370"/>
              <a:ext cx="421910" cy="1098774"/>
              <a:chOff x="601090" y="2885370"/>
              <a:chExt cx="421910" cy="1098774"/>
            </a:xfrm>
          </p:grpSpPr>
          <p:sp>
            <p:nvSpPr>
              <p:cNvPr id="85" name="正方形/長方形 84">
                <a:extLst>
                  <a:ext uri="{FF2B5EF4-FFF2-40B4-BE49-F238E27FC236}">
                    <a16:creationId xmlns:a16="http://schemas.microsoft.com/office/drawing/2014/main" id="{831A24EF-71D8-4D55-33F9-8436A72C2723}"/>
                  </a:ext>
                </a:extLst>
              </p:cNvPr>
              <p:cNvSpPr/>
              <p:nvPr/>
            </p:nvSpPr>
            <p:spPr>
              <a:xfrm>
                <a:off x="601090" y="2885370"/>
                <a:ext cx="421910" cy="46166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altLang="ja-JP" sz="2400" b="1" cap="none" spc="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Q</a:t>
                </a:r>
                <a:endParaRPr lang="ja-JP" altLang="en-US" sz="2400" b="1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ＭＳ Ｐ明朝" panose="02020600040205080304" pitchFamily="18" charset="-128"/>
                  <a:ea typeface="ＭＳ Ｐ明朝" panose="02020600040205080304" pitchFamily="18" charset="-128"/>
                </a:endParaRPr>
              </a:p>
            </p:txBody>
          </p:sp>
          <p:sp>
            <p:nvSpPr>
              <p:cNvPr id="86" name="正方形/長方形 85">
                <a:extLst>
                  <a:ext uri="{FF2B5EF4-FFF2-40B4-BE49-F238E27FC236}">
                    <a16:creationId xmlns:a16="http://schemas.microsoft.com/office/drawing/2014/main" id="{27281F14-36E5-0DD8-2D0A-7A513D9EA0FE}"/>
                  </a:ext>
                </a:extLst>
              </p:cNvPr>
              <p:cNvSpPr/>
              <p:nvPr/>
            </p:nvSpPr>
            <p:spPr>
              <a:xfrm>
                <a:off x="620005" y="3522479"/>
                <a:ext cx="389850" cy="46166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altLang="ja-JP" sz="2400" b="1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ＭＳ Ｐ明朝" panose="02020600040205080304" pitchFamily="18" charset="-128"/>
                    <a:ea typeface="ＭＳ Ｐ明朝" panose="02020600040205080304" pitchFamily="18" charset="-128"/>
                  </a:rPr>
                  <a:t>A</a:t>
                </a:r>
                <a:endParaRPr lang="ja-JP" altLang="en-US" sz="2400" b="1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ＭＳ Ｐ明朝" panose="02020600040205080304" pitchFamily="18" charset="-128"/>
                  <a:ea typeface="ＭＳ Ｐ明朝" panose="02020600040205080304" pitchFamily="18" charset="-128"/>
                </a:endParaRPr>
              </a:p>
            </p:txBody>
          </p:sp>
        </p:grpSp>
        <p:cxnSp>
          <p:nvCxnSpPr>
            <p:cNvPr id="84" name="直線コネクタ 83">
              <a:extLst>
                <a:ext uri="{FF2B5EF4-FFF2-40B4-BE49-F238E27FC236}">
                  <a16:creationId xmlns:a16="http://schemas.microsoft.com/office/drawing/2014/main" id="{E89C3E34-87B8-7EC3-9BCF-7A5F7F6E7759}"/>
                </a:ext>
              </a:extLst>
            </p:cNvPr>
            <p:cNvCxnSpPr>
              <a:cxnSpLocks/>
            </p:cNvCxnSpPr>
            <p:nvPr/>
          </p:nvCxnSpPr>
          <p:spPr>
            <a:xfrm>
              <a:off x="646233" y="3317132"/>
              <a:ext cx="6483109" cy="0"/>
            </a:xfrm>
            <a:prstGeom prst="line">
              <a:avLst/>
            </a:prstGeom>
            <a:ln>
              <a:solidFill>
                <a:srgbClr val="D7D7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object 4">
            <a:extLst>
              <a:ext uri="{FF2B5EF4-FFF2-40B4-BE49-F238E27FC236}">
                <a16:creationId xmlns:a16="http://schemas.microsoft.com/office/drawing/2014/main" id="{6464A98D-261F-068C-D516-C1113CA7A44D}"/>
              </a:ext>
            </a:extLst>
          </p:cNvPr>
          <p:cNvSpPr txBox="1"/>
          <p:nvPr/>
        </p:nvSpPr>
        <p:spPr>
          <a:xfrm>
            <a:off x="1100470" y="4568633"/>
            <a:ext cx="5925466" cy="66107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4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endParaRPr kumimoji="0" sz="14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sp>
        <p:nvSpPr>
          <p:cNvPr id="90" name="object 4">
            <a:extLst>
              <a:ext uri="{FF2B5EF4-FFF2-40B4-BE49-F238E27FC236}">
                <a16:creationId xmlns:a16="http://schemas.microsoft.com/office/drawing/2014/main" id="{3F290679-F3B2-0ACE-6F45-E7FFAB910A7F}"/>
              </a:ext>
            </a:extLst>
          </p:cNvPr>
          <p:cNvSpPr txBox="1"/>
          <p:nvPr/>
        </p:nvSpPr>
        <p:spPr>
          <a:xfrm>
            <a:off x="1100470" y="5865833"/>
            <a:ext cx="5925466" cy="66107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4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endParaRPr kumimoji="0" sz="14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sp>
        <p:nvSpPr>
          <p:cNvPr id="92" name="object 4">
            <a:extLst>
              <a:ext uri="{FF2B5EF4-FFF2-40B4-BE49-F238E27FC236}">
                <a16:creationId xmlns:a16="http://schemas.microsoft.com/office/drawing/2014/main" id="{FF3D447B-E039-988B-547E-2C0A570F22CD}"/>
              </a:ext>
            </a:extLst>
          </p:cNvPr>
          <p:cNvSpPr txBox="1"/>
          <p:nvPr/>
        </p:nvSpPr>
        <p:spPr>
          <a:xfrm>
            <a:off x="1100470" y="7197681"/>
            <a:ext cx="5925466" cy="66107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4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endParaRPr kumimoji="0" sz="14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sp>
        <p:nvSpPr>
          <p:cNvPr id="93" name="object 4">
            <a:extLst>
              <a:ext uri="{FF2B5EF4-FFF2-40B4-BE49-F238E27FC236}">
                <a16:creationId xmlns:a16="http://schemas.microsoft.com/office/drawing/2014/main" id="{081B5395-F9B6-6DC6-D856-294BBB1D7443}"/>
              </a:ext>
            </a:extLst>
          </p:cNvPr>
          <p:cNvSpPr txBox="1"/>
          <p:nvPr/>
        </p:nvSpPr>
        <p:spPr>
          <a:xfrm>
            <a:off x="1100470" y="8516653"/>
            <a:ext cx="5925466" cy="66107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400" kern="0" dirty="0"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endParaRPr kumimoji="0" sz="1400" kern="0" dirty="0"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</p:spTree>
    <p:extLst>
      <p:ext uri="{BB962C8B-B14F-4D97-AF65-F5344CB8AC3E}">
        <p14:creationId xmlns:p14="http://schemas.microsoft.com/office/powerpoint/2010/main" val="115369219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709</Words>
  <Application>Microsoft Office PowerPoint</Application>
  <PresentationFormat>ユーザー設定</PresentationFormat>
  <Paragraphs>53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BIZ UDPゴシック</vt:lpstr>
      <vt:lpstr>HGS教科書体</vt:lpstr>
      <vt:lpstr>HG丸ｺﾞｼｯｸM-PRO</vt:lpstr>
      <vt:lpstr>ＭＳ Ｐゴシック</vt:lpstr>
      <vt:lpstr>ＭＳ Ｐ明朝</vt:lpstr>
      <vt:lpstr>游ゴシック</vt:lpstr>
      <vt:lpstr>游明朝 Demibold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2024-03-05T03:23:09Z</dcterms:modified>
</cp:coreProperties>
</file>