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6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CC0000"/>
    <a:srgbClr val="BA6089"/>
    <a:srgbClr val="E73990"/>
    <a:srgbClr val="FF6699"/>
    <a:srgbClr val="C36992"/>
    <a:srgbClr val="FF85C2"/>
    <a:srgbClr val="FF99CC"/>
    <a:srgbClr val="A50021"/>
    <a:srgbClr val="663300"/>
    <a:srgbClr val="FFFF66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601" autoAdjust="0"/>
    <p:restoredTop sz="94660"/>
  </p:normalViewPr>
  <p:slideViewPr>
    <p:cSldViewPr snapToGrid="0">
      <p:cViewPr varScale="1">
        <p:scale>
          <a:sx n="65" d="100"/>
          <a:sy n="65" d="100"/>
        </p:scale>
        <p:origin x="1272" y="48"/>
      </p:cViewPr>
      <p:guideLst>
        <p:guide orient="horz" pos="3435"/>
        <p:guide pos="2449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media/image2.png>
</file>

<file path=ppt/media/image3.png>
</file>

<file path=ppt/media/image4.png>
</file>

<file path=ppt/media/image5.png>
</file>

<file path=ppt/media/image6.png>
</file>

<file path=ppt/media/image7.png>
</file>

<file path=ppt/media/image8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5" y="0"/>
            <a:ext cx="2944283" cy="49797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t>2024/3/5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5" y="9427076"/>
            <a:ext cx="2944283" cy="4979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Layouts/_rels/slideLayout1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Relationship Id="rId5" Type="http://schemas.openxmlformats.org/officeDocument/2006/relationships/image" Target="../media/image4.png"/><Relationship Id="rId4" Type="http://schemas.openxmlformats.org/officeDocument/2006/relationships/image" Target="../media/image3.png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1587127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5517286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4829338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図 1">
            <a:extLst>
              <a:ext uri="{FF2B5EF4-FFF2-40B4-BE49-F238E27FC236}">
                <a16:creationId xmlns:a16="http://schemas.microsoft.com/office/drawing/2014/main" id="{A39C3820-C585-6F7F-D637-794386FF9702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" y="0"/>
            <a:ext cx="7775554" cy="10907713"/>
          </a:xfrm>
          <a:prstGeom prst="rect">
            <a:avLst/>
          </a:prstGeom>
        </p:spPr>
      </p:pic>
      <p:pic>
        <p:nvPicPr>
          <p:cNvPr id="3" name="図 2">
            <a:extLst>
              <a:ext uri="{FF2B5EF4-FFF2-40B4-BE49-F238E27FC236}">
                <a16:creationId xmlns:a16="http://schemas.microsoft.com/office/drawing/2014/main" id="{CF1F1FAC-EBEB-4749-17DF-67D63E51F00E}"/>
              </a:ext>
            </a:extLst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1" y="6873677"/>
            <a:ext cx="7775575" cy="4034036"/>
          </a:xfrm>
          <a:prstGeom prst="rect">
            <a:avLst/>
          </a:prstGeom>
        </p:spPr>
      </p:pic>
      <p:pic>
        <p:nvPicPr>
          <p:cNvPr id="4" name="図 3">
            <a:extLst>
              <a:ext uri="{FF2B5EF4-FFF2-40B4-BE49-F238E27FC236}">
                <a16:creationId xmlns:a16="http://schemas.microsoft.com/office/drawing/2014/main" id="{4286D0C9-5353-EF38-701A-216EAA3685D6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71" y="3686205"/>
            <a:ext cx="6842774" cy="1335027"/>
          </a:xfrm>
          <a:prstGeom prst="rect">
            <a:avLst/>
          </a:prstGeom>
        </p:spPr>
      </p:pic>
      <p:pic>
        <p:nvPicPr>
          <p:cNvPr id="5" name="図 4">
            <a:extLst>
              <a:ext uri="{FF2B5EF4-FFF2-40B4-BE49-F238E27FC236}">
                <a16:creationId xmlns:a16="http://schemas.microsoft.com/office/drawing/2014/main" id="{EFD51C87-793B-548F-7E75-51274EAD4BE4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71" y="2218961"/>
            <a:ext cx="6842774" cy="1335027"/>
          </a:xfrm>
          <a:prstGeom prst="rect">
            <a:avLst/>
          </a:prstGeom>
        </p:spPr>
      </p:pic>
      <p:pic>
        <p:nvPicPr>
          <p:cNvPr id="7" name="図 6">
            <a:extLst>
              <a:ext uri="{FF2B5EF4-FFF2-40B4-BE49-F238E27FC236}">
                <a16:creationId xmlns:a16="http://schemas.microsoft.com/office/drawing/2014/main" id="{2154A2ED-E0F5-6B06-F5AA-50B84ACF6DB8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71" y="751717"/>
            <a:ext cx="6842774" cy="1335027"/>
          </a:xfrm>
          <a:prstGeom prst="rect">
            <a:avLst/>
          </a:prstGeom>
        </p:spPr>
      </p:pic>
      <p:pic>
        <p:nvPicPr>
          <p:cNvPr id="9" name="図 8">
            <a:extLst>
              <a:ext uri="{FF2B5EF4-FFF2-40B4-BE49-F238E27FC236}">
                <a16:creationId xmlns:a16="http://schemas.microsoft.com/office/drawing/2014/main" id="{9DA93080-D390-FDF6-097A-4A8F9F448E3A}"/>
              </a:ext>
            </a:extLst>
          </p:cNvPr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6083" y="7423744"/>
            <a:ext cx="2164084" cy="2630429"/>
          </a:xfrm>
          <a:prstGeom prst="rect">
            <a:avLst/>
          </a:prstGeom>
        </p:spPr>
      </p:pic>
      <p:pic>
        <p:nvPicPr>
          <p:cNvPr id="11" name="図 10">
            <a:extLst>
              <a:ext uri="{FF2B5EF4-FFF2-40B4-BE49-F238E27FC236}">
                <a16:creationId xmlns:a16="http://schemas.microsoft.com/office/drawing/2014/main" id="{1DF2E68C-2F8D-A77C-765F-01902D2FB5CA}"/>
              </a:ext>
            </a:extLst>
          </p:cNvPr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05745" y="7434535"/>
            <a:ext cx="2164084" cy="2630429"/>
          </a:xfrm>
          <a:prstGeom prst="rect">
            <a:avLst/>
          </a:prstGeom>
        </p:spPr>
      </p:pic>
      <p:pic>
        <p:nvPicPr>
          <p:cNvPr id="13" name="図 12">
            <a:extLst>
              <a:ext uri="{FF2B5EF4-FFF2-40B4-BE49-F238E27FC236}">
                <a16:creationId xmlns:a16="http://schemas.microsoft.com/office/drawing/2014/main" id="{BD3164C7-27FE-3D70-29C0-9A73842F138F}"/>
              </a:ext>
            </a:extLst>
          </p:cNvPr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63485" y="7440786"/>
            <a:ext cx="2164084" cy="26304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1_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図 5">
            <a:extLst>
              <a:ext uri="{FF2B5EF4-FFF2-40B4-BE49-F238E27FC236}">
                <a16:creationId xmlns:a16="http://schemas.microsoft.com/office/drawing/2014/main" id="{CAB3A0DD-D608-88B5-AE80-CE97E69AEA12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" y="0"/>
            <a:ext cx="7775554" cy="10907713"/>
          </a:xfrm>
          <a:prstGeom prst="rect">
            <a:avLst/>
          </a:prstGeom>
        </p:spPr>
      </p:pic>
      <p:pic>
        <p:nvPicPr>
          <p:cNvPr id="9" name="図 8">
            <a:extLst>
              <a:ext uri="{FF2B5EF4-FFF2-40B4-BE49-F238E27FC236}">
                <a16:creationId xmlns:a16="http://schemas.microsoft.com/office/drawing/2014/main" id="{8481A46A-068B-8832-B764-1DE2A7868546}"/>
              </a:ext>
            </a:extLst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1" y="6873677"/>
            <a:ext cx="7775575" cy="4034036"/>
          </a:xfrm>
          <a:prstGeom prst="rect">
            <a:avLst/>
          </a:prstGeom>
        </p:spPr>
      </p:pic>
      <p:pic>
        <p:nvPicPr>
          <p:cNvPr id="10" name="図 9">
            <a:extLst>
              <a:ext uri="{FF2B5EF4-FFF2-40B4-BE49-F238E27FC236}">
                <a16:creationId xmlns:a16="http://schemas.microsoft.com/office/drawing/2014/main" id="{C299CA93-2458-46E6-F713-E5D5FBCD48B8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71" y="3686205"/>
            <a:ext cx="6842774" cy="1335027"/>
          </a:xfrm>
          <a:prstGeom prst="rect">
            <a:avLst/>
          </a:prstGeom>
        </p:spPr>
      </p:pic>
      <p:pic>
        <p:nvPicPr>
          <p:cNvPr id="11" name="図 10">
            <a:extLst>
              <a:ext uri="{FF2B5EF4-FFF2-40B4-BE49-F238E27FC236}">
                <a16:creationId xmlns:a16="http://schemas.microsoft.com/office/drawing/2014/main" id="{115ED7CE-0F0F-06DD-E637-A414A6AEB890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71" y="2218961"/>
            <a:ext cx="6842774" cy="1335027"/>
          </a:xfrm>
          <a:prstGeom prst="rect">
            <a:avLst/>
          </a:prstGeom>
        </p:spPr>
      </p:pic>
      <p:pic>
        <p:nvPicPr>
          <p:cNvPr id="12" name="図 11">
            <a:extLst>
              <a:ext uri="{FF2B5EF4-FFF2-40B4-BE49-F238E27FC236}">
                <a16:creationId xmlns:a16="http://schemas.microsoft.com/office/drawing/2014/main" id="{C8D4B062-8CFA-5A7F-B6A3-C70C0B054F96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71" y="751717"/>
            <a:ext cx="6842774" cy="1335027"/>
          </a:xfrm>
          <a:prstGeom prst="rect">
            <a:avLst/>
          </a:prstGeom>
        </p:spPr>
      </p:pic>
      <p:pic>
        <p:nvPicPr>
          <p:cNvPr id="13" name="図 12">
            <a:extLst>
              <a:ext uri="{FF2B5EF4-FFF2-40B4-BE49-F238E27FC236}">
                <a16:creationId xmlns:a16="http://schemas.microsoft.com/office/drawing/2014/main" id="{F4437559-C702-6CC5-910D-8C0B8BC8D51D}"/>
              </a:ext>
            </a:extLst>
          </p:cNvPr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6083" y="7423744"/>
            <a:ext cx="2164084" cy="2630429"/>
          </a:xfrm>
          <a:prstGeom prst="rect">
            <a:avLst/>
          </a:prstGeom>
        </p:spPr>
      </p:pic>
      <p:pic>
        <p:nvPicPr>
          <p:cNvPr id="14" name="図 13">
            <a:extLst>
              <a:ext uri="{FF2B5EF4-FFF2-40B4-BE49-F238E27FC236}">
                <a16:creationId xmlns:a16="http://schemas.microsoft.com/office/drawing/2014/main" id="{1385A8A4-AFDC-6FE4-B066-103FA9C2A5DB}"/>
              </a:ext>
            </a:extLst>
          </p:cNvPr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05745" y="7434535"/>
            <a:ext cx="2164084" cy="2630429"/>
          </a:xfrm>
          <a:prstGeom prst="rect">
            <a:avLst/>
          </a:prstGeom>
        </p:spPr>
      </p:pic>
      <p:pic>
        <p:nvPicPr>
          <p:cNvPr id="15" name="図 14">
            <a:extLst>
              <a:ext uri="{FF2B5EF4-FFF2-40B4-BE49-F238E27FC236}">
                <a16:creationId xmlns:a16="http://schemas.microsoft.com/office/drawing/2014/main" id="{699BC969-90DD-59CC-7A3F-EDD6F08413CE}"/>
              </a:ext>
            </a:extLst>
          </p:cNvPr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63485" y="7440786"/>
            <a:ext cx="2164084" cy="26304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8450069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0488013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14404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7521503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6012666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2599254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  <p:pic>
        <p:nvPicPr>
          <p:cNvPr id="9" name="図 8">
            <a:extLst>
              <a:ext uri="{FF2B5EF4-FFF2-40B4-BE49-F238E27FC236}">
                <a16:creationId xmlns:a16="http://schemas.microsoft.com/office/drawing/2014/main" id="{C4A5E31C-DC4F-F9A3-E7E5-70975CC65A93}"/>
              </a:ext>
            </a:extLst>
          </p:cNvPr>
          <p:cNvPicPr>
            <a:picLocks noChangeAspect="1"/>
          </p:cNvPicPr>
          <p:nvPr userDrawn="1"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" y="0"/>
            <a:ext cx="7775554" cy="10907713"/>
          </a:xfrm>
          <a:prstGeom prst="rect">
            <a:avLst/>
          </a:prstGeom>
        </p:spPr>
      </p:pic>
      <p:pic>
        <p:nvPicPr>
          <p:cNvPr id="18" name="図 17">
            <a:extLst>
              <a:ext uri="{FF2B5EF4-FFF2-40B4-BE49-F238E27FC236}">
                <a16:creationId xmlns:a16="http://schemas.microsoft.com/office/drawing/2014/main" id="{192EF646-C1CE-C69C-9DA9-659DCEB20983}"/>
              </a:ext>
            </a:extLst>
          </p:cNvPr>
          <p:cNvPicPr>
            <a:picLocks noChangeAspect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1" y="6873677"/>
            <a:ext cx="7775575" cy="4034036"/>
          </a:xfrm>
          <a:prstGeom prst="rect">
            <a:avLst/>
          </a:prstGeom>
        </p:spPr>
      </p:pic>
      <p:pic>
        <p:nvPicPr>
          <p:cNvPr id="20" name="図 19">
            <a:extLst>
              <a:ext uri="{FF2B5EF4-FFF2-40B4-BE49-F238E27FC236}">
                <a16:creationId xmlns:a16="http://schemas.microsoft.com/office/drawing/2014/main" id="{7D6E02ED-46B8-ECCC-0333-11B6636FF6FA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71" y="3686205"/>
            <a:ext cx="6842774" cy="1335027"/>
          </a:xfrm>
          <a:prstGeom prst="rect">
            <a:avLst/>
          </a:prstGeom>
        </p:spPr>
      </p:pic>
      <p:pic>
        <p:nvPicPr>
          <p:cNvPr id="21" name="図 20">
            <a:extLst>
              <a:ext uri="{FF2B5EF4-FFF2-40B4-BE49-F238E27FC236}">
                <a16:creationId xmlns:a16="http://schemas.microsoft.com/office/drawing/2014/main" id="{1C33D1C2-A108-1D18-28F7-D4A0D307D895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71" y="2218961"/>
            <a:ext cx="6842774" cy="1335027"/>
          </a:xfrm>
          <a:prstGeom prst="rect">
            <a:avLst/>
          </a:prstGeom>
        </p:spPr>
      </p:pic>
      <p:pic>
        <p:nvPicPr>
          <p:cNvPr id="24" name="図 23">
            <a:extLst>
              <a:ext uri="{FF2B5EF4-FFF2-40B4-BE49-F238E27FC236}">
                <a16:creationId xmlns:a16="http://schemas.microsoft.com/office/drawing/2014/main" id="{A77626B4-A12D-48FB-3257-2432171B6A9B}"/>
              </a:ext>
            </a:extLst>
          </p:cNvPr>
          <p:cNvPicPr>
            <a:picLocks noChangeAspect="1"/>
          </p:cNvPicPr>
          <p:nvPr userDrawn="1"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34571" y="751717"/>
            <a:ext cx="6842774" cy="1335027"/>
          </a:xfrm>
          <a:prstGeom prst="rect">
            <a:avLst/>
          </a:prstGeom>
        </p:spPr>
      </p:pic>
      <p:pic>
        <p:nvPicPr>
          <p:cNvPr id="26" name="図 25">
            <a:extLst>
              <a:ext uri="{FF2B5EF4-FFF2-40B4-BE49-F238E27FC236}">
                <a16:creationId xmlns:a16="http://schemas.microsoft.com/office/drawing/2014/main" id="{454F595B-9C9B-DBCC-EC02-5A463CF105BE}"/>
              </a:ext>
            </a:extLst>
          </p:cNvPr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46083" y="7423744"/>
            <a:ext cx="2164084" cy="2630429"/>
          </a:xfrm>
          <a:prstGeom prst="rect">
            <a:avLst/>
          </a:prstGeom>
        </p:spPr>
      </p:pic>
      <p:pic>
        <p:nvPicPr>
          <p:cNvPr id="27" name="図 26">
            <a:extLst>
              <a:ext uri="{FF2B5EF4-FFF2-40B4-BE49-F238E27FC236}">
                <a16:creationId xmlns:a16="http://schemas.microsoft.com/office/drawing/2014/main" id="{93A402C4-EE0E-A7FC-709D-5DBDBD8B3E27}"/>
              </a:ext>
            </a:extLst>
          </p:cNvPr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805745" y="7434535"/>
            <a:ext cx="2164084" cy="2630429"/>
          </a:xfrm>
          <a:prstGeom prst="rect">
            <a:avLst/>
          </a:prstGeom>
        </p:spPr>
      </p:pic>
      <p:pic>
        <p:nvPicPr>
          <p:cNvPr id="28" name="図 27">
            <a:extLst>
              <a:ext uri="{FF2B5EF4-FFF2-40B4-BE49-F238E27FC236}">
                <a16:creationId xmlns:a16="http://schemas.microsoft.com/office/drawing/2014/main" id="{F2C239B6-A21D-8881-7EA3-601AEEB7E69D}"/>
              </a:ext>
            </a:extLst>
          </p:cNvPr>
          <p:cNvPicPr>
            <a:picLocks noChangeAspect="1"/>
          </p:cNvPicPr>
          <p:nvPr userDrawn="1"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63485" y="7440786"/>
            <a:ext cx="2164084" cy="2630429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137925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96902094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4430901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571" y="580737"/>
            <a:ext cx="6706433" cy="210832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571" y="2903673"/>
            <a:ext cx="6706433" cy="692084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571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764DE79-268F-4C1A-8933-263129D2AF90}" type="datetimeFigureOut">
              <a:rPr lang="en-US" smtClean="0"/>
              <a:t>3/5/2024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5659" y="10109836"/>
            <a:ext cx="2624257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500" y="10109836"/>
            <a:ext cx="1749504" cy="58073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8F63A3B-78C7-47BE-AE5E-E10140E04643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804887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4" r:id="rId1"/>
    <p:sldLayoutId id="2147483665" r:id="rId2"/>
    <p:sldLayoutId id="2147483666" r:id="rId3"/>
    <p:sldLayoutId id="2147483667" r:id="rId4"/>
    <p:sldLayoutId id="2147483668" r:id="rId5"/>
    <p:sldLayoutId id="2147483669" r:id="rId6"/>
    <p:sldLayoutId id="2147483670" r:id="rId7"/>
    <p:sldLayoutId id="2147483671" r:id="rId8"/>
    <p:sldLayoutId id="2147483672" r:id="rId9"/>
    <p:sldLayoutId id="2147483673" r:id="rId10"/>
    <p:sldLayoutId id="2147483674" r:id="rId11"/>
    <p:sldLayoutId id="2147483675" r:id="rId12"/>
    <p:sldLayoutId id="2147483676" r:id="rId13"/>
  </p:sldLayoutIdLst>
  <p:txStyles>
    <p:titleStyle>
      <a:lvl1pPr algn="l" defTabSz="777514" rtl="0" eaLnBrk="1" latinLnBrk="0" hangingPunct="1">
        <a:lnSpc>
          <a:spcPct val="90000"/>
        </a:lnSpc>
        <a:spcBef>
          <a:spcPct val="0"/>
        </a:spcBef>
        <a:buNone/>
        <a:defRPr kumimoji="1" sz="3741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79" indent="-194379" algn="l" defTabSz="777514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kumimoji="1" sz="2381" kern="1200">
          <a:solidFill>
            <a:schemeClr val="tx1"/>
          </a:solidFill>
          <a:latin typeface="+mn-lt"/>
          <a:ea typeface="+mn-ea"/>
          <a:cs typeface="+mn-cs"/>
        </a:defRPr>
      </a:lvl1pPr>
      <a:lvl2pPr marL="5831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2041" kern="1200">
          <a:solidFill>
            <a:schemeClr val="tx1"/>
          </a:solidFill>
          <a:latin typeface="+mn-lt"/>
          <a:ea typeface="+mn-ea"/>
          <a:cs typeface="+mn-cs"/>
        </a:defRPr>
      </a:lvl2pPr>
      <a:lvl3pPr marL="971893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701" kern="1200">
          <a:solidFill>
            <a:schemeClr val="tx1"/>
          </a:solidFill>
          <a:latin typeface="+mn-lt"/>
          <a:ea typeface="+mn-ea"/>
          <a:cs typeface="+mn-cs"/>
        </a:defRPr>
      </a:lvl3pPr>
      <a:lvl4pPr marL="1360650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749407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png"/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7.xml"/><Relationship Id="rId5" Type="http://schemas.openxmlformats.org/officeDocument/2006/relationships/image" Target="../media/image8.png"/><Relationship Id="rId4" Type="http://schemas.openxmlformats.org/officeDocument/2006/relationships/image" Target="../media/image7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defTabSz="1019007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 sz="2006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r>
              <a:rPr lang="en-US" altLang="ja-JP" b="1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1400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r>
              <a:rPr lang="ja-JP" altLang="en-US" sz="18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34691424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図 3">
            <a:extLst>
              <a:ext uri="{FF2B5EF4-FFF2-40B4-BE49-F238E27FC236}">
                <a16:creationId xmlns:a16="http://schemas.microsoft.com/office/drawing/2014/main" id="{95BD630A-7D10-EDC3-B1F3-57FB0879329A}"/>
              </a:ext>
            </a:extLst>
          </p:cNvPr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192" y="5279846"/>
            <a:ext cx="2593853" cy="1588011"/>
          </a:xfrm>
          <a:prstGeom prst="rect">
            <a:avLst/>
          </a:prstGeom>
        </p:spPr>
      </p:pic>
      <p:pic>
        <p:nvPicPr>
          <p:cNvPr id="8" name="図 7">
            <a:extLst>
              <a:ext uri="{FF2B5EF4-FFF2-40B4-BE49-F238E27FC236}">
                <a16:creationId xmlns:a16="http://schemas.microsoft.com/office/drawing/2014/main" id="{916CB046-D43F-2020-F137-AC71C4B3C266}"/>
              </a:ext>
            </a:extLst>
          </p:cNvPr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55122" y="5286721"/>
            <a:ext cx="2487173" cy="1588011"/>
          </a:xfrm>
          <a:prstGeom prst="rect">
            <a:avLst/>
          </a:prstGeom>
        </p:spPr>
      </p:pic>
      <p:pic>
        <p:nvPicPr>
          <p:cNvPr id="11" name="図 10">
            <a:extLst>
              <a:ext uri="{FF2B5EF4-FFF2-40B4-BE49-F238E27FC236}">
                <a16:creationId xmlns:a16="http://schemas.microsoft.com/office/drawing/2014/main" id="{A8295940-D8C9-BD40-C875-52CFF2343320}"/>
              </a:ext>
            </a:extLst>
          </p:cNvPr>
          <p:cNvPicPr>
            <a:picLocks noChangeAspect="1"/>
          </p:cNvPicPr>
          <p:nvPr/>
        </p:nvPicPr>
        <p:blipFill>
          <a:blip r:embed="rId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197373" y="5290680"/>
            <a:ext cx="2593853" cy="1588011"/>
          </a:xfrm>
          <a:prstGeom prst="rect">
            <a:avLst/>
          </a:prstGeom>
        </p:spPr>
      </p:pic>
      <p:sp>
        <p:nvSpPr>
          <p:cNvPr id="57" name="object 4">
            <a:extLst>
              <a:ext uri="{FF2B5EF4-FFF2-40B4-BE49-F238E27FC236}">
                <a16:creationId xmlns:a16="http://schemas.microsoft.com/office/drawing/2014/main" id="{DBA45059-3E29-A1A4-7AF4-20835542155A}"/>
              </a:ext>
            </a:extLst>
          </p:cNvPr>
          <p:cNvSpPr txBox="1"/>
          <p:nvPr/>
        </p:nvSpPr>
        <p:spPr>
          <a:xfrm>
            <a:off x="800136" y="7600734"/>
            <a:ext cx="1565130" cy="184024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algn="ctr" defTabSz="914400"/>
            <a:r>
              <a:rPr kumimoji="0" lang="ja-JP" altLang="en-US" sz="1100" kern="0" dirty="0">
                <a:latin typeface="BIZ UDPゴシック" panose="020B0400000000000000" pitchFamily="50" charset="-128"/>
                <a:ea typeface="BIZ UDPゴシック" panose="020B0400000000000000" pitchFamily="50" charset="-128"/>
                <a:cs typeface="DINPro"/>
              </a:rPr>
              <a:t>費用を抑えて火葬のみ</a:t>
            </a:r>
            <a:endParaRPr kumimoji="0" lang="en-US" altLang="ja-JP" sz="1100" kern="0" dirty="0">
              <a:latin typeface="BIZ UDPゴシック" panose="020B0400000000000000" pitchFamily="50" charset="-128"/>
              <a:ea typeface="BIZ UDPゴシック" panose="020B0400000000000000" pitchFamily="50" charset="-128"/>
              <a:cs typeface="DINPro"/>
            </a:endParaRPr>
          </a:p>
        </p:txBody>
      </p:sp>
      <p:sp>
        <p:nvSpPr>
          <p:cNvPr id="59" name="object 4">
            <a:extLst>
              <a:ext uri="{FF2B5EF4-FFF2-40B4-BE49-F238E27FC236}">
                <a16:creationId xmlns:a16="http://schemas.microsoft.com/office/drawing/2014/main" id="{34CE7BA3-82FC-6C1B-32EE-737CEAF1754B}"/>
              </a:ext>
            </a:extLst>
          </p:cNvPr>
          <p:cNvSpPr txBox="1"/>
          <p:nvPr/>
        </p:nvSpPr>
        <p:spPr>
          <a:xfrm>
            <a:off x="444305" y="8478907"/>
            <a:ext cx="2090932" cy="507189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88" name="object 4">
            <a:extLst>
              <a:ext uri="{FF2B5EF4-FFF2-40B4-BE49-F238E27FC236}">
                <a16:creationId xmlns:a16="http://schemas.microsoft.com/office/drawing/2014/main" id="{3C087E0D-9EC7-14D1-3C42-150A83B8D9DF}"/>
              </a:ext>
            </a:extLst>
          </p:cNvPr>
          <p:cNvSpPr txBox="1"/>
          <p:nvPr/>
        </p:nvSpPr>
        <p:spPr>
          <a:xfrm>
            <a:off x="255232" y="268238"/>
            <a:ext cx="7424650" cy="322523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algn="ctr" defTabSz="914400"/>
            <a:r>
              <a:rPr kumimoji="0" lang="ja-JP" altLang="en-US" sz="20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当社にお寄せいただくご質問</a:t>
            </a:r>
            <a:endParaRPr kumimoji="0" lang="en-US" altLang="ja-JP" sz="20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2" name="object 4">
            <a:extLst>
              <a:ext uri="{FF2B5EF4-FFF2-40B4-BE49-F238E27FC236}">
                <a16:creationId xmlns:a16="http://schemas.microsoft.com/office/drawing/2014/main" id="{1CFEA9EB-80FC-17B6-2AB1-D52997CC87F6}"/>
              </a:ext>
            </a:extLst>
          </p:cNvPr>
          <p:cNvSpPr txBox="1"/>
          <p:nvPr/>
        </p:nvSpPr>
        <p:spPr>
          <a:xfrm>
            <a:off x="4155106" y="10373684"/>
            <a:ext cx="2487173" cy="445634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en-US" altLang="ja-JP" sz="2800" kern="0" spc="-150" dirty="0">
                <a:solidFill>
                  <a:schemeClr val="bg1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DINPro"/>
              </a:rPr>
              <a:t>03-1234-5678</a:t>
            </a:r>
            <a:endParaRPr kumimoji="0" sz="2800" kern="0" spc="-150" dirty="0">
              <a:solidFill>
                <a:schemeClr val="bg1"/>
              </a:solidFill>
              <a:latin typeface="游明朝" panose="02020400000000000000" pitchFamily="18" charset="-128"/>
              <a:ea typeface="游明朝" panose="02020400000000000000" pitchFamily="18" charset="-128"/>
              <a:cs typeface="DINPro"/>
            </a:endParaRPr>
          </a:p>
        </p:txBody>
      </p:sp>
      <p:sp>
        <p:nvSpPr>
          <p:cNvPr id="37" name="object 4">
            <a:extLst>
              <a:ext uri="{FF2B5EF4-FFF2-40B4-BE49-F238E27FC236}">
                <a16:creationId xmlns:a16="http://schemas.microsoft.com/office/drawing/2014/main" id="{50BCFE0E-B28B-5BA4-DC54-BE01AD6750AF}"/>
              </a:ext>
            </a:extLst>
          </p:cNvPr>
          <p:cNvSpPr txBox="1"/>
          <p:nvPr/>
        </p:nvSpPr>
        <p:spPr>
          <a:xfrm>
            <a:off x="3075669" y="7600734"/>
            <a:ext cx="1565130" cy="184024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algn="ctr" defTabSz="914400"/>
            <a:r>
              <a:rPr kumimoji="0" lang="ja-JP" altLang="en-US" sz="1100" kern="0" dirty="0">
                <a:latin typeface="BIZ UDPゴシック" panose="020B0400000000000000" pitchFamily="50" charset="-128"/>
                <a:ea typeface="BIZ UDPゴシック" panose="020B0400000000000000" pitchFamily="50" charset="-128"/>
                <a:cs typeface="DINPro"/>
              </a:rPr>
              <a:t>告別式のみ１日で</a:t>
            </a:r>
            <a:endParaRPr kumimoji="0" lang="en-US" altLang="ja-JP" sz="1100" kern="0" dirty="0">
              <a:latin typeface="BIZ UDPゴシック" panose="020B0400000000000000" pitchFamily="50" charset="-128"/>
              <a:ea typeface="BIZ UDPゴシック" panose="020B0400000000000000" pitchFamily="50" charset="-128"/>
              <a:cs typeface="DINPro"/>
            </a:endParaRPr>
          </a:p>
        </p:txBody>
      </p:sp>
      <p:sp>
        <p:nvSpPr>
          <p:cNvPr id="38" name="object 4">
            <a:extLst>
              <a:ext uri="{FF2B5EF4-FFF2-40B4-BE49-F238E27FC236}">
                <a16:creationId xmlns:a16="http://schemas.microsoft.com/office/drawing/2014/main" id="{B7ED5734-C471-203E-06B5-5EC7E539639E}"/>
              </a:ext>
            </a:extLst>
          </p:cNvPr>
          <p:cNvSpPr txBox="1"/>
          <p:nvPr/>
        </p:nvSpPr>
        <p:spPr>
          <a:xfrm>
            <a:off x="5217528" y="7600734"/>
            <a:ext cx="2090932" cy="184024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algn="ctr" defTabSz="914400"/>
            <a:r>
              <a:rPr kumimoji="0" lang="ja-JP" altLang="en-US" sz="1100" kern="0" dirty="0">
                <a:latin typeface="BIZ UDPゴシック" panose="020B0400000000000000" pitchFamily="50" charset="-128"/>
                <a:ea typeface="BIZ UDPゴシック" panose="020B0400000000000000" pitchFamily="50" charset="-128"/>
                <a:cs typeface="DINPro"/>
              </a:rPr>
              <a:t>ご家族で通夜・告別式を行う</a:t>
            </a:r>
            <a:endParaRPr kumimoji="0" lang="en-US" altLang="ja-JP" sz="1100" kern="0" dirty="0">
              <a:latin typeface="BIZ UDPゴシック" panose="020B0400000000000000" pitchFamily="50" charset="-128"/>
              <a:ea typeface="BIZ UDPゴシック" panose="020B0400000000000000" pitchFamily="50" charset="-128"/>
              <a:cs typeface="DINPro"/>
            </a:endParaRPr>
          </a:p>
        </p:txBody>
      </p:sp>
      <p:grpSp>
        <p:nvGrpSpPr>
          <p:cNvPr id="69" name="グループ化 68">
            <a:extLst>
              <a:ext uri="{FF2B5EF4-FFF2-40B4-BE49-F238E27FC236}">
                <a16:creationId xmlns:a16="http://schemas.microsoft.com/office/drawing/2014/main" id="{9D340B6C-DEB1-61BA-AEAE-6E42E2C9EDD1}"/>
              </a:ext>
            </a:extLst>
          </p:cNvPr>
          <p:cNvGrpSpPr/>
          <p:nvPr/>
        </p:nvGrpSpPr>
        <p:grpSpPr>
          <a:xfrm>
            <a:off x="546187" y="7820489"/>
            <a:ext cx="1861701" cy="648840"/>
            <a:chOff x="536690" y="3431480"/>
            <a:chExt cx="1861701" cy="648840"/>
          </a:xfrm>
        </p:grpSpPr>
        <p:sp>
          <p:nvSpPr>
            <p:cNvPr id="50" name="object 4">
              <a:extLst>
                <a:ext uri="{FF2B5EF4-FFF2-40B4-BE49-F238E27FC236}">
                  <a16:creationId xmlns:a16="http://schemas.microsoft.com/office/drawing/2014/main" id="{A19CAEEA-4FDD-EF1D-7CA6-2529BE5161D9}"/>
                </a:ext>
              </a:extLst>
            </p:cNvPr>
            <p:cNvSpPr txBox="1"/>
            <p:nvPr/>
          </p:nvSpPr>
          <p:spPr>
            <a:xfrm>
              <a:off x="829781" y="3431480"/>
              <a:ext cx="1300987" cy="384078"/>
            </a:xfrm>
            <a:prstGeom prst="rect">
              <a:avLst/>
            </a:prstGeom>
          </p:spPr>
          <p:txBody>
            <a:bodyPr vert="horz" wrap="square" lIns="0" tIns="14604" rIns="0" bIns="0" rtlCol="0">
              <a:spAutoFit/>
            </a:bodyPr>
            <a:lstStyle/>
            <a:p>
              <a:pPr algn="ctr" defTabSz="914400"/>
              <a:r>
                <a:rPr kumimoji="0" lang="ja-JP" altLang="en-US" sz="24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火葬式</a:t>
              </a:r>
              <a:endParaRPr kumimoji="0" lang="en-US" altLang="ja-JP" sz="2400" b="1" kern="0" dirty="0">
                <a:latin typeface="游ゴシック" panose="020B0400000000000000" pitchFamily="50" charset="-128"/>
                <a:ea typeface="游ゴシック" panose="020B0400000000000000" pitchFamily="50" charset="-128"/>
                <a:cs typeface="DINPro"/>
              </a:endParaRPr>
            </a:p>
          </p:txBody>
        </p:sp>
        <p:sp>
          <p:nvSpPr>
            <p:cNvPr id="47" name="object 4">
              <a:extLst>
                <a:ext uri="{FF2B5EF4-FFF2-40B4-BE49-F238E27FC236}">
                  <a16:creationId xmlns:a16="http://schemas.microsoft.com/office/drawing/2014/main" id="{BC278BE0-4840-5213-300C-7F640531B423}"/>
                </a:ext>
              </a:extLst>
            </p:cNvPr>
            <p:cNvSpPr txBox="1"/>
            <p:nvPr/>
          </p:nvSpPr>
          <p:spPr>
            <a:xfrm>
              <a:off x="536690" y="3757797"/>
              <a:ext cx="1300987" cy="322523"/>
            </a:xfrm>
            <a:prstGeom prst="rect">
              <a:avLst/>
            </a:prstGeom>
          </p:spPr>
          <p:txBody>
            <a:bodyPr vert="horz" wrap="square" lIns="0" tIns="14604" rIns="0" bIns="0" rtlCol="0">
              <a:spAutoFit/>
            </a:bodyPr>
            <a:lstStyle/>
            <a:p>
              <a:pPr algn="ctr" defTabSz="914400"/>
              <a:r>
                <a:rPr kumimoji="0" lang="en-US" altLang="ja-JP" sz="20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000,000</a:t>
              </a:r>
            </a:p>
          </p:txBody>
        </p:sp>
        <p:sp>
          <p:nvSpPr>
            <p:cNvPr id="48" name="object 4">
              <a:extLst>
                <a:ext uri="{FF2B5EF4-FFF2-40B4-BE49-F238E27FC236}">
                  <a16:creationId xmlns:a16="http://schemas.microsoft.com/office/drawing/2014/main" id="{8B64FC31-89EA-91DC-688E-DB6127CFA54D}"/>
                </a:ext>
              </a:extLst>
            </p:cNvPr>
            <p:cNvSpPr txBox="1"/>
            <p:nvPr/>
          </p:nvSpPr>
          <p:spPr>
            <a:xfrm>
              <a:off x="1577657" y="3819455"/>
              <a:ext cx="820734" cy="199413"/>
            </a:xfrm>
            <a:prstGeom prst="rect">
              <a:avLst/>
            </a:prstGeom>
          </p:spPr>
          <p:txBody>
            <a:bodyPr vert="horz" wrap="square" lIns="0" tIns="14604" rIns="0" bIns="0" rtlCol="0">
              <a:spAutoFit/>
            </a:bodyPr>
            <a:lstStyle/>
            <a:p>
              <a:pPr algn="ctr" defTabSz="914400"/>
              <a:r>
                <a:rPr kumimoji="0" lang="ja-JP" altLang="en-US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円</a:t>
              </a:r>
              <a:r>
                <a:rPr kumimoji="0" lang="en-US" altLang="ja-JP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(</a:t>
              </a:r>
              <a:r>
                <a:rPr kumimoji="0" lang="ja-JP" altLang="en-US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税込</a:t>
              </a:r>
              <a:r>
                <a:rPr kumimoji="0" lang="en-US" altLang="ja-JP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)</a:t>
              </a:r>
            </a:p>
          </p:txBody>
        </p:sp>
      </p:grpSp>
      <p:pic>
        <p:nvPicPr>
          <p:cNvPr id="18" name="図 17">
            <a:extLst>
              <a:ext uri="{FF2B5EF4-FFF2-40B4-BE49-F238E27FC236}">
                <a16:creationId xmlns:a16="http://schemas.microsoft.com/office/drawing/2014/main" id="{4F1D876E-6358-10F6-52CB-46E469216A24}"/>
              </a:ext>
            </a:extLst>
          </p:cNvPr>
          <p:cNvPicPr>
            <a:picLocks noChangeAspect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706430" y="10385606"/>
            <a:ext cx="362713" cy="304801"/>
          </a:xfrm>
          <a:prstGeom prst="rect">
            <a:avLst/>
          </a:prstGeom>
        </p:spPr>
      </p:pic>
      <p:sp>
        <p:nvSpPr>
          <p:cNvPr id="25" name="object 4">
            <a:extLst>
              <a:ext uri="{FF2B5EF4-FFF2-40B4-BE49-F238E27FC236}">
                <a16:creationId xmlns:a16="http://schemas.microsoft.com/office/drawing/2014/main" id="{210D2DF8-D17C-E2C2-82A2-DCDA788DE7D1}"/>
              </a:ext>
            </a:extLst>
          </p:cNvPr>
          <p:cNvSpPr txBox="1"/>
          <p:nvPr/>
        </p:nvSpPr>
        <p:spPr>
          <a:xfrm>
            <a:off x="565097" y="9030206"/>
            <a:ext cx="1902403" cy="384078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【</a:t>
            </a:r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斎場使用料</a:t>
            </a:r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】</a:t>
            </a: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○○○○料金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待合室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</p:txBody>
      </p:sp>
      <p:sp>
        <p:nvSpPr>
          <p:cNvPr id="27" name="object 4">
            <a:extLst>
              <a:ext uri="{FF2B5EF4-FFF2-40B4-BE49-F238E27FC236}">
                <a16:creationId xmlns:a16="http://schemas.microsoft.com/office/drawing/2014/main" id="{B97D7639-A860-6AD7-2967-510A694C0BE0}"/>
              </a:ext>
            </a:extLst>
          </p:cNvPr>
          <p:cNvSpPr txBox="1"/>
          <p:nvPr/>
        </p:nvSpPr>
        <p:spPr>
          <a:xfrm>
            <a:off x="565097" y="9468397"/>
            <a:ext cx="2090932" cy="507189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【</a:t>
            </a:r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追加時別途</a:t>
            </a:r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】</a:t>
            </a: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遺影撮影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お別れ花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ドライアイス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</p:txBody>
      </p:sp>
      <p:sp>
        <p:nvSpPr>
          <p:cNvPr id="53" name="四角形: 角を丸くする 52">
            <a:extLst>
              <a:ext uri="{FF2B5EF4-FFF2-40B4-BE49-F238E27FC236}">
                <a16:creationId xmlns:a16="http://schemas.microsoft.com/office/drawing/2014/main" id="{82542BC0-F0B4-37D5-9EE9-C046EDE65D05}"/>
              </a:ext>
            </a:extLst>
          </p:cNvPr>
          <p:cNvSpPr/>
          <p:nvPr/>
        </p:nvSpPr>
        <p:spPr>
          <a:xfrm>
            <a:off x="6310160" y="10419312"/>
            <a:ext cx="1225516" cy="322713"/>
          </a:xfrm>
          <a:prstGeom prst="round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4" name="object 4">
            <a:extLst>
              <a:ext uri="{FF2B5EF4-FFF2-40B4-BE49-F238E27FC236}">
                <a16:creationId xmlns:a16="http://schemas.microsoft.com/office/drawing/2014/main" id="{DECA87FE-7DF4-39E2-2B8C-4886612C5A6D}"/>
              </a:ext>
            </a:extLst>
          </p:cNvPr>
          <p:cNvSpPr txBox="1"/>
          <p:nvPr/>
        </p:nvSpPr>
        <p:spPr>
          <a:xfrm>
            <a:off x="6283728" y="10479838"/>
            <a:ext cx="1301384" cy="168635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algn="ctr" defTabSz="914400"/>
            <a:r>
              <a:rPr kumimoji="0" lang="en-US" altLang="ja-JP" sz="1000" b="1" kern="0" dirty="0">
                <a:latin typeface="游ゴシック" panose="020B0400000000000000" pitchFamily="50" charset="-128"/>
                <a:ea typeface="游ゴシック" panose="020B0400000000000000" pitchFamily="50" charset="-128"/>
                <a:cs typeface="DINPro"/>
              </a:rPr>
              <a:t>24</a:t>
            </a:r>
            <a:r>
              <a:rPr kumimoji="0" lang="ja-JP" altLang="en-US" sz="1000" b="1" kern="0" dirty="0">
                <a:latin typeface="游ゴシック" panose="020B0400000000000000" pitchFamily="50" charset="-128"/>
                <a:ea typeface="游ゴシック" panose="020B0400000000000000" pitchFamily="50" charset="-128"/>
                <a:cs typeface="DINPro"/>
              </a:rPr>
              <a:t>時間</a:t>
            </a:r>
            <a:r>
              <a:rPr kumimoji="0" lang="en-US" altLang="ja-JP" sz="1000" b="1" kern="0" dirty="0">
                <a:latin typeface="游ゴシック" panose="020B0400000000000000" pitchFamily="50" charset="-128"/>
                <a:ea typeface="游ゴシック" panose="020B0400000000000000" pitchFamily="50" charset="-128"/>
                <a:cs typeface="DINPro"/>
              </a:rPr>
              <a:t>365</a:t>
            </a:r>
            <a:r>
              <a:rPr kumimoji="0" lang="ja-JP" altLang="en-US" sz="1000" b="1" kern="0" dirty="0">
                <a:latin typeface="游ゴシック" panose="020B0400000000000000" pitchFamily="50" charset="-128"/>
                <a:ea typeface="游ゴシック" panose="020B0400000000000000" pitchFamily="50" charset="-128"/>
                <a:cs typeface="DINPro"/>
              </a:rPr>
              <a:t>日受付</a:t>
            </a:r>
            <a:endParaRPr kumimoji="0" lang="en-US" altLang="ja-JP" sz="1000" b="1" kern="0" dirty="0">
              <a:latin typeface="游ゴシック" panose="020B0400000000000000" pitchFamily="50" charset="-128"/>
              <a:ea typeface="游ゴシック" panose="020B0400000000000000" pitchFamily="50" charset="-128"/>
              <a:cs typeface="DINPro"/>
            </a:endParaRPr>
          </a:p>
        </p:txBody>
      </p:sp>
      <p:sp>
        <p:nvSpPr>
          <p:cNvPr id="32" name="object 4">
            <a:extLst>
              <a:ext uri="{FF2B5EF4-FFF2-40B4-BE49-F238E27FC236}">
                <a16:creationId xmlns:a16="http://schemas.microsoft.com/office/drawing/2014/main" id="{CBC3EB0C-A5E2-BB39-CDE1-C6035207B458}"/>
              </a:ext>
            </a:extLst>
          </p:cNvPr>
          <p:cNvSpPr txBox="1"/>
          <p:nvPr/>
        </p:nvSpPr>
        <p:spPr>
          <a:xfrm>
            <a:off x="2786259" y="8486090"/>
            <a:ext cx="2090932" cy="507189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grpSp>
        <p:nvGrpSpPr>
          <p:cNvPr id="34" name="グループ化 33">
            <a:extLst>
              <a:ext uri="{FF2B5EF4-FFF2-40B4-BE49-F238E27FC236}">
                <a16:creationId xmlns:a16="http://schemas.microsoft.com/office/drawing/2014/main" id="{B8F0F604-1FC8-6331-095E-6A014032EBC7}"/>
              </a:ext>
            </a:extLst>
          </p:cNvPr>
          <p:cNvGrpSpPr/>
          <p:nvPr/>
        </p:nvGrpSpPr>
        <p:grpSpPr>
          <a:xfrm>
            <a:off x="2888141" y="7827672"/>
            <a:ext cx="1861701" cy="648840"/>
            <a:chOff x="536690" y="3431480"/>
            <a:chExt cx="1861701" cy="648840"/>
          </a:xfrm>
        </p:grpSpPr>
        <p:sp>
          <p:nvSpPr>
            <p:cNvPr id="36" name="object 4">
              <a:extLst>
                <a:ext uri="{FF2B5EF4-FFF2-40B4-BE49-F238E27FC236}">
                  <a16:creationId xmlns:a16="http://schemas.microsoft.com/office/drawing/2014/main" id="{7B07632B-96EF-4927-F30A-8FCD1422767A}"/>
                </a:ext>
              </a:extLst>
            </p:cNvPr>
            <p:cNvSpPr txBox="1"/>
            <p:nvPr/>
          </p:nvSpPr>
          <p:spPr>
            <a:xfrm>
              <a:off x="829781" y="3431480"/>
              <a:ext cx="1300987" cy="384078"/>
            </a:xfrm>
            <a:prstGeom prst="rect">
              <a:avLst/>
            </a:prstGeom>
          </p:spPr>
          <p:txBody>
            <a:bodyPr vert="horz" wrap="square" lIns="0" tIns="14604" rIns="0" bIns="0" rtlCol="0">
              <a:spAutoFit/>
            </a:bodyPr>
            <a:lstStyle/>
            <a:p>
              <a:pPr algn="ctr" defTabSz="914400"/>
              <a:r>
                <a:rPr kumimoji="0" lang="ja-JP" altLang="en-US" sz="24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一日葬</a:t>
              </a:r>
              <a:endParaRPr kumimoji="0" lang="en-US" altLang="ja-JP" sz="2400" b="1" kern="0" dirty="0">
                <a:latin typeface="游ゴシック" panose="020B0400000000000000" pitchFamily="50" charset="-128"/>
                <a:ea typeface="游ゴシック" panose="020B0400000000000000" pitchFamily="50" charset="-128"/>
                <a:cs typeface="DINPro"/>
              </a:endParaRPr>
            </a:p>
          </p:txBody>
        </p:sp>
        <p:sp>
          <p:nvSpPr>
            <p:cNvPr id="56" name="object 4">
              <a:extLst>
                <a:ext uri="{FF2B5EF4-FFF2-40B4-BE49-F238E27FC236}">
                  <a16:creationId xmlns:a16="http://schemas.microsoft.com/office/drawing/2014/main" id="{6E167D43-8A59-0B8F-F7E2-8389047ABBE2}"/>
                </a:ext>
              </a:extLst>
            </p:cNvPr>
            <p:cNvSpPr txBox="1"/>
            <p:nvPr/>
          </p:nvSpPr>
          <p:spPr>
            <a:xfrm>
              <a:off x="536690" y="3757797"/>
              <a:ext cx="1300987" cy="322523"/>
            </a:xfrm>
            <a:prstGeom prst="rect">
              <a:avLst/>
            </a:prstGeom>
          </p:spPr>
          <p:txBody>
            <a:bodyPr vert="horz" wrap="square" lIns="0" tIns="14604" rIns="0" bIns="0" rtlCol="0">
              <a:spAutoFit/>
            </a:bodyPr>
            <a:lstStyle/>
            <a:p>
              <a:pPr algn="ctr" defTabSz="914400"/>
              <a:r>
                <a:rPr kumimoji="0" lang="en-US" altLang="ja-JP" sz="20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000,000</a:t>
              </a:r>
            </a:p>
          </p:txBody>
        </p:sp>
        <p:sp>
          <p:nvSpPr>
            <p:cNvPr id="58" name="object 4">
              <a:extLst>
                <a:ext uri="{FF2B5EF4-FFF2-40B4-BE49-F238E27FC236}">
                  <a16:creationId xmlns:a16="http://schemas.microsoft.com/office/drawing/2014/main" id="{348B9A63-0C09-DA5F-AFBF-D11D3FAF1F7A}"/>
                </a:ext>
              </a:extLst>
            </p:cNvPr>
            <p:cNvSpPr txBox="1"/>
            <p:nvPr/>
          </p:nvSpPr>
          <p:spPr>
            <a:xfrm>
              <a:off x="1577657" y="3819455"/>
              <a:ext cx="820734" cy="199413"/>
            </a:xfrm>
            <a:prstGeom prst="rect">
              <a:avLst/>
            </a:prstGeom>
          </p:spPr>
          <p:txBody>
            <a:bodyPr vert="horz" wrap="square" lIns="0" tIns="14604" rIns="0" bIns="0" rtlCol="0">
              <a:spAutoFit/>
            </a:bodyPr>
            <a:lstStyle/>
            <a:p>
              <a:pPr algn="ctr" defTabSz="914400"/>
              <a:r>
                <a:rPr kumimoji="0" lang="ja-JP" altLang="en-US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円</a:t>
              </a:r>
              <a:r>
                <a:rPr kumimoji="0" lang="en-US" altLang="ja-JP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(</a:t>
              </a:r>
              <a:r>
                <a:rPr kumimoji="0" lang="ja-JP" altLang="en-US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税込</a:t>
              </a:r>
              <a:r>
                <a:rPr kumimoji="0" lang="en-US" altLang="ja-JP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)</a:t>
              </a:r>
            </a:p>
          </p:txBody>
        </p:sp>
      </p:grpSp>
      <p:sp>
        <p:nvSpPr>
          <p:cNvPr id="63" name="object 4">
            <a:extLst>
              <a:ext uri="{FF2B5EF4-FFF2-40B4-BE49-F238E27FC236}">
                <a16:creationId xmlns:a16="http://schemas.microsoft.com/office/drawing/2014/main" id="{1890416A-8421-7C73-7F23-408F5837B04F}"/>
              </a:ext>
            </a:extLst>
          </p:cNvPr>
          <p:cNvSpPr txBox="1"/>
          <p:nvPr/>
        </p:nvSpPr>
        <p:spPr>
          <a:xfrm>
            <a:off x="2907051" y="9037389"/>
            <a:ext cx="1902403" cy="384078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【</a:t>
            </a:r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斎場使用料</a:t>
            </a:r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】</a:t>
            </a: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○○○○料金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待合室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</p:txBody>
      </p:sp>
      <p:sp>
        <p:nvSpPr>
          <p:cNvPr id="64" name="object 4">
            <a:extLst>
              <a:ext uri="{FF2B5EF4-FFF2-40B4-BE49-F238E27FC236}">
                <a16:creationId xmlns:a16="http://schemas.microsoft.com/office/drawing/2014/main" id="{3AE3290C-60E1-8F3C-EE17-A335D5A5C8CA}"/>
              </a:ext>
            </a:extLst>
          </p:cNvPr>
          <p:cNvSpPr txBox="1"/>
          <p:nvPr/>
        </p:nvSpPr>
        <p:spPr>
          <a:xfrm>
            <a:off x="2907051" y="9475580"/>
            <a:ext cx="2090932" cy="507189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【</a:t>
            </a:r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追加時別途</a:t>
            </a:r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】</a:t>
            </a: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遺影撮影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お別れ花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ドライアイス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</p:txBody>
      </p:sp>
      <p:sp>
        <p:nvSpPr>
          <p:cNvPr id="65" name="object 4">
            <a:extLst>
              <a:ext uri="{FF2B5EF4-FFF2-40B4-BE49-F238E27FC236}">
                <a16:creationId xmlns:a16="http://schemas.microsoft.com/office/drawing/2014/main" id="{8EE2F97D-B47B-00F0-4275-75A027A02DE8}"/>
              </a:ext>
            </a:extLst>
          </p:cNvPr>
          <p:cNvSpPr txBox="1"/>
          <p:nvPr/>
        </p:nvSpPr>
        <p:spPr>
          <a:xfrm>
            <a:off x="5167310" y="8477954"/>
            <a:ext cx="2090932" cy="507189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  <a:p>
            <a:pPr algn="ctr" defTabSz="914400"/>
            <a:r>
              <a:rPr kumimoji="0" lang="ja-JP" altLang="en-US" sz="8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・○○○○○○ 　　・○○○○○○</a:t>
            </a:r>
            <a:endParaRPr kumimoji="0" lang="en-US" altLang="ja-JP" sz="8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grpSp>
        <p:nvGrpSpPr>
          <p:cNvPr id="66" name="グループ化 65">
            <a:extLst>
              <a:ext uri="{FF2B5EF4-FFF2-40B4-BE49-F238E27FC236}">
                <a16:creationId xmlns:a16="http://schemas.microsoft.com/office/drawing/2014/main" id="{AC02E224-0557-474A-C274-3977300A0320}"/>
              </a:ext>
            </a:extLst>
          </p:cNvPr>
          <p:cNvGrpSpPr/>
          <p:nvPr/>
        </p:nvGrpSpPr>
        <p:grpSpPr>
          <a:xfrm>
            <a:off x="5269192" y="7819536"/>
            <a:ext cx="1861701" cy="648840"/>
            <a:chOff x="536690" y="3431480"/>
            <a:chExt cx="1861701" cy="648840"/>
          </a:xfrm>
        </p:grpSpPr>
        <p:sp>
          <p:nvSpPr>
            <p:cNvPr id="67" name="object 4">
              <a:extLst>
                <a:ext uri="{FF2B5EF4-FFF2-40B4-BE49-F238E27FC236}">
                  <a16:creationId xmlns:a16="http://schemas.microsoft.com/office/drawing/2014/main" id="{AC29722B-B64B-C5D7-72B6-3982CCBC62DB}"/>
                </a:ext>
              </a:extLst>
            </p:cNvPr>
            <p:cNvSpPr txBox="1"/>
            <p:nvPr/>
          </p:nvSpPr>
          <p:spPr>
            <a:xfrm>
              <a:off x="829781" y="3431480"/>
              <a:ext cx="1300987" cy="384078"/>
            </a:xfrm>
            <a:prstGeom prst="rect">
              <a:avLst/>
            </a:prstGeom>
          </p:spPr>
          <p:txBody>
            <a:bodyPr vert="horz" wrap="square" lIns="0" tIns="14604" rIns="0" bIns="0" rtlCol="0">
              <a:spAutoFit/>
            </a:bodyPr>
            <a:lstStyle/>
            <a:p>
              <a:pPr algn="ctr" defTabSz="914400"/>
              <a:r>
                <a:rPr kumimoji="0" lang="ja-JP" altLang="en-US" sz="24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家族葬</a:t>
              </a:r>
              <a:endParaRPr kumimoji="0" lang="en-US" altLang="ja-JP" sz="2400" b="1" kern="0" dirty="0">
                <a:latin typeface="游ゴシック" panose="020B0400000000000000" pitchFamily="50" charset="-128"/>
                <a:ea typeface="游ゴシック" panose="020B0400000000000000" pitchFamily="50" charset="-128"/>
                <a:cs typeface="DINPro"/>
              </a:endParaRPr>
            </a:p>
          </p:txBody>
        </p:sp>
        <p:sp>
          <p:nvSpPr>
            <p:cNvPr id="68" name="object 4">
              <a:extLst>
                <a:ext uri="{FF2B5EF4-FFF2-40B4-BE49-F238E27FC236}">
                  <a16:creationId xmlns:a16="http://schemas.microsoft.com/office/drawing/2014/main" id="{74B5FE79-3465-1F32-5A2B-F261AC2AE568}"/>
                </a:ext>
              </a:extLst>
            </p:cNvPr>
            <p:cNvSpPr txBox="1"/>
            <p:nvPr/>
          </p:nvSpPr>
          <p:spPr>
            <a:xfrm>
              <a:off x="536690" y="3757797"/>
              <a:ext cx="1300987" cy="322523"/>
            </a:xfrm>
            <a:prstGeom prst="rect">
              <a:avLst/>
            </a:prstGeom>
          </p:spPr>
          <p:txBody>
            <a:bodyPr vert="horz" wrap="square" lIns="0" tIns="14604" rIns="0" bIns="0" rtlCol="0">
              <a:spAutoFit/>
            </a:bodyPr>
            <a:lstStyle/>
            <a:p>
              <a:pPr algn="ctr" defTabSz="914400"/>
              <a:r>
                <a:rPr kumimoji="0" lang="en-US" altLang="ja-JP" sz="20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000,000</a:t>
              </a:r>
            </a:p>
          </p:txBody>
        </p:sp>
        <p:sp>
          <p:nvSpPr>
            <p:cNvPr id="73" name="object 4">
              <a:extLst>
                <a:ext uri="{FF2B5EF4-FFF2-40B4-BE49-F238E27FC236}">
                  <a16:creationId xmlns:a16="http://schemas.microsoft.com/office/drawing/2014/main" id="{B7B45310-D036-36BE-D41B-4F8401585C72}"/>
                </a:ext>
              </a:extLst>
            </p:cNvPr>
            <p:cNvSpPr txBox="1"/>
            <p:nvPr/>
          </p:nvSpPr>
          <p:spPr>
            <a:xfrm>
              <a:off x="1577657" y="3819455"/>
              <a:ext cx="820734" cy="199413"/>
            </a:xfrm>
            <a:prstGeom prst="rect">
              <a:avLst/>
            </a:prstGeom>
          </p:spPr>
          <p:txBody>
            <a:bodyPr vert="horz" wrap="square" lIns="0" tIns="14604" rIns="0" bIns="0" rtlCol="0">
              <a:spAutoFit/>
            </a:bodyPr>
            <a:lstStyle/>
            <a:p>
              <a:pPr algn="ctr" defTabSz="914400"/>
              <a:r>
                <a:rPr kumimoji="0" lang="ja-JP" altLang="en-US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円</a:t>
              </a:r>
              <a:r>
                <a:rPr kumimoji="0" lang="en-US" altLang="ja-JP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(</a:t>
              </a:r>
              <a:r>
                <a:rPr kumimoji="0" lang="ja-JP" altLang="en-US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税込</a:t>
              </a:r>
              <a:r>
                <a:rPr kumimoji="0" lang="en-US" altLang="ja-JP" sz="1200" b="1" kern="0" dirty="0">
                  <a:latin typeface="游ゴシック" panose="020B0400000000000000" pitchFamily="50" charset="-128"/>
                  <a:ea typeface="游ゴシック" panose="020B0400000000000000" pitchFamily="50" charset="-128"/>
                  <a:cs typeface="DINPro"/>
                </a:rPr>
                <a:t>)</a:t>
              </a:r>
            </a:p>
          </p:txBody>
        </p:sp>
      </p:grpSp>
      <p:sp>
        <p:nvSpPr>
          <p:cNvPr id="74" name="object 4">
            <a:extLst>
              <a:ext uri="{FF2B5EF4-FFF2-40B4-BE49-F238E27FC236}">
                <a16:creationId xmlns:a16="http://schemas.microsoft.com/office/drawing/2014/main" id="{FC33AB66-A61B-F2CD-7766-55D28470475C}"/>
              </a:ext>
            </a:extLst>
          </p:cNvPr>
          <p:cNvSpPr txBox="1"/>
          <p:nvPr/>
        </p:nvSpPr>
        <p:spPr>
          <a:xfrm>
            <a:off x="5288102" y="9029253"/>
            <a:ext cx="1902403" cy="384078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【</a:t>
            </a:r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斎場使用料</a:t>
            </a:r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】</a:t>
            </a: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○○○○料金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待合室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</p:txBody>
      </p:sp>
      <p:sp>
        <p:nvSpPr>
          <p:cNvPr id="75" name="object 4">
            <a:extLst>
              <a:ext uri="{FF2B5EF4-FFF2-40B4-BE49-F238E27FC236}">
                <a16:creationId xmlns:a16="http://schemas.microsoft.com/office/drawing/2014/main" id="{CBB203AE-0BAB-55B8-C4AF-C27B33BD5412}"/>
              </a:ext>
            </a:extLst>
          </p:cNvPr>
          <p:cNvSpPr txBox="1"/>
          <p:nvPr/>
        </p:nvSpPr>
        <p:spPr>
          <a:xfrm>
            <a:off x="5288102" y="9467444"/>
            <a:ext cx="2090932" cy="507189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【</a:t>
            </a:r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追加時別途</a:t>
            </a:r>
            <a:r>
              <a:rPr kumimoji="0" lang="en-US" altLang="ja-JP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】</a:t>
            </a: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遺影撮影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お別れ花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  <a:p>
            <a:pPr defTabSz="914400"/>
            <a:r>
              <a:rPr kumimoji="0" lang="ja-JP" altLang="en-US" sz="800" kern="0" dirty="0">
                <a:latin typeface="メイリオ" panose="020B0604030504040204" pitchFamily="50" charset="-128"/>
                <a:ea typeface="メイリオ" panose="020B0604030504040204" pitchFamily="50" charset="-128"/>
                <a:cs typeface="DINPro"/>
              </a:rPr>
              <a:t>  ドライアイス　：〇○○円</a:t>
            </a:r>
            <a:endParaRPr kumimoji="0" lang="en-US" altLang="ja-JP" sz="800" kern="0" dirty="0">
              <a:latin typeface="メイリオ" panose="020B0604030504040204" pitchFamily="50" charset="-128"/>
              <a:ea typeface="メイリオ" panose="020B0604030504040204" pitchFamily="50" charset="-128"/>
              <a:cs typeface="DINPro"/>
            </a:endParaRPr>
          </a:p>
        </p:txBody>
      </p:sp>
      <p:sp>
        <p:nvSpPr>
          <p:cNvPr id="76" name="object 4">
            <a:extLst>
              <a:ext uri="{FF2B5EF4-FFF2-40B4-BE49-F238E27FC236}">
                <a16:creationId xmlns:a16="http://schemas.microsoft.com/office/drawing/2014/main" id="{F23CD0D0-22BB-2C7A-5BBC-F09AB51EDD68}"/>
              </a:ext>
            </a:extLst>
          </p:cNvPr>
          <p:cNvSpPr txBox="1"/>
          <p:nvPr/>
        </p:nvSpPr>
        <p:spPr>
          <a:xfrm>
            <a:off x="304909" y="6567315"/>
            <a:ext cx="1799471" cy="245707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>
              <a:lnSpc>
                <a:spcPct val="150000"/>
              </a:lnSpc>
            </a:pPr>
            <a:r>
              <a:rPr kumimoji="0" lang="ja-JP" altLang="en-US" sz="1100" kern="0" spc="-150" dirty="0">
                <a:solidFill>
                  <a:schemeClr val="bg1"/>
                </a:solidFill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家族葬会場</a:t>
            </a:r>
            <a:endParaRPr kumimoji="0" sz="1100" kern="0" spc="-150" dirty="0">
              <a:solidFill>
                <a:schemeClr val="bg1"/>
              </a:solidFill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77" name="object 4">
            <a:extLst>
              <a:ext uri="{FF2B5EF4-FFF2-40B4-BE49-F238E27FC236}">
                <a16:creationId xmlns:a16="http://schemas.microsoft.com/office/drawing/2014/main" id="{766404C6-2846-F683-3B92-426C8D00C8B6}"/>
              </a:ext>
            </a:extLst>
          </p:cNvPr>
          <p:cNvSpPr txBox="1"/>
          <p:nvPr/>
        </p:nvSpPr>
        <p:spPr>
          <a:xfrm>
            <a:off x="3062548" y="6567315"/>
            <a:ext cx="1799471" cy="245707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>
              <a:lnSpc>
                <a:spcPct val="150000"/>
              </a:lnSpc>
            </a:pPr>
            <a:r>
              <a:rPr kumimoji="0" lang="ja-JP" altLang="en-US" sz="1100" kern="0" spc="-150" dirty="0">
                <a:solidFill>
                  <a:schemeClr val="bg1"/>
                </a:solidFill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祭壇</a:t>
            </a:r>
            <a:endParaRPr kumimoji="0" sz="1100" kern="0" spc="-150" dirty="0">
              <a:solidFill>
                <a:schemeClr val="bg1"/>
              </a:solidFill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78" name="object 4">
            <a:extLst>
              <a:ext uri="{FF2B5EF4-FFF2-40B4-BE49-F238E27FC236}">
                <a16:creationId xmlns:a16="http://schemas.microsoft.com/office/drawing/2014/main" id="{4CDB88FF-8708-E763-B944-8D59F1AC98AC}"/>
              </a:ext>
            </a:extLst>
          </p:cNvPr>
          <p:cNvSpPr txBox="1"/>
          <p:nvPr/>
        </p:nvSpPr>
        <p:spPr>
          <a:xfrm>
            <a:off x="5594150" y="6567315"/>
            <a:ext cx="1799471" cy="245707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>
              <a:lnSpc>
                <a:spcPct val="150000"/>
              </a:lnSpc>
            </a:pPr>
            <a:r>
              <a:rPr kumimoji="0" lang="ja-JP" altLang="en-US" sz="1100" kern="0" spc="-150" dirty="0">
                <a:solidFill>
                  <a:schemeClr val="bg1"/>
                </a:solidFill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明日来会館</a:t>
            </a:r>
            <a:endParaRPr kumimoji="0" sz="1100" kern="0" spc="-150" dirty="0">
              <a:solidFill>
                <a:schemeClr val="bg1"/>
              </a:solidFill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79" name="object 4">
            <a:extLst>
              <a:ext uri="{FF2B5EF4-FFF2-40B4-BE49-F238E27FC236}">
                <a16:creationId xmlns:a16="http://schemas.microsoft.com/office/drawing/2014/main" id="{8F54E9F6-54E7-B033-0B95-D29849E275E2}"/>
              </a:ext>
            </a:extLst>
          </p:cNvPr>
          <p:cNvSpPr txBox="1"/>
          <p:nvPr/>
        </p:nvSpPr>
        <p:spPr>
          <a:xfrm>
            <a:off x="427818" y="10449061"/>
            <a:ext cx="4322024" cy="230190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ja-JP" altLang="en-US" sz="1400" kern="0" spc="-150" dirty="0">
                <a:solidFill>
                  <a:schemeClr val="bg1"/>
                </a:solidFill>
                <a:latin typeface="游明朝" panose="02020400000000000000" pitchFamily="18" charset="-128"/>
                <a:ea typeface="游明朝" panose="02020400000000000000" pitchFamily="18" charset="-128"/>
                <a:cs typeface="DINPro"/>
              </a:rPr>
              <a:t>資料ご希望の方、お気軽にご連絡ください</a:t>
            </a:r>
            <a:endParaRPr kumimoji="0" lang="en-US" altLang="ja-JP" sz="1400" kern="0" spc="-150" dirty="0">
              <a:solidFill>
                <a:schemeClr val="bg1"/>
              </a:solidFill>
              <a:latin typeface="游明朝" panose="02020400000000000000" pitchFamily="18" charset="-128"/>
              <a:ea typeface="游明朝" panose="02020400000000000000" pitchFamily="18" charset="-128"/>
              <a:cs typeface="DINPro"/>
            </a:endParaRPr>
          </a:p>
        </p:txBody>
      </p:sp>
      <p:sp>
        <p:nvSpPr>
          <p:cNvPr id="80" name="object 4">
            <a:extLst>
              <a:ext uri="{FF2B5EF4-FFF2-40B4-BE49-F238E27FC236}">
                <a16:creationId xmlns:a16="http://schemas.microsoft.com/office/drawing/2014/main" id="{4F7AE959-6730-A81F-5214-01928262E8E6}"/>
              </a:ext>
            </a:extLst>
          </p:cNvPr>
          <p:cNvSpPr txBox="1"/>
          <p:nvPr/>
        </p:nvSpPr>
        <p:spPr>
          <a:xfrm>
            <a:off x="1106410" y="777896"/>
            <a:ext cx="2719820" cy="350672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>
              <a:lnSpc>
                <a:spcPct val="150000"/>
              </a:lnSpc>
            </a:pPr>
            <a:r>
              <a:rPr kumimoji="0" lang="ja-JP" altLang="en-US" sz="16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お葬式の流れを知りたい</a:t>
            </a:r>
            <a:endParaRPr kumimoji="0" sz="16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81" name="object 4">
            <a:extLst>
              <a:ext uri="{FF2B5EF4-FFF2-40B4-BE49-F238E27FC236}">
                <a16:creationId xmlns:a16="http://schemas.microsoft.com/office/drawing/2014/main" id="{D606A602-9FC6-D78D-061D-A54266E8B025}"/>
              </a:ext>
            </a:extLst>
          </p:cNvPr>
          <p:cNvSpPr txBox="1"/>
          <p:nvPr/>
        </p:nvSpPr>
        <p:spPr>
          <a:xfrm>
            <a:off x="1106410" y="2747995"/>
            <a:ext cx="5925466" cy="661077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ja-JP" altLang="en-US" sz="14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endParaRPr kumimoji="0" sz="14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82" name="object 4">
            <a:extLst>
              <a:ext uri="{FF2B5EF4-FFF2-40B4-BE49-F238E27FC236}">
                <a16:creationId xmlns:a16="http://schemas.microsoft.com/office/drawing/2014/main" id="{4D62A2D9-B60E-B235-ACE3-21D331507DF7}"/>
              </a:ext>
            </a:extLst>
          </p:cNvPr>
          <p:cNvSpPr txBox="1"/>
          <p:nvPr/>
        </p:nvSpPr>
        <p:spPr>
          <a:xfrm>
            <a:off x="1106410" y="3752902"/>
            <a:ext cx="4348147" cy="350672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>
              <a:lnSpc>
                <a:spcPct val="150000"/>
              </a:lnSpc>
            </a:pPr>
            <a:r>
              <a:rPr kumimoji="0" lang="ja-JP" altLang="en-US" sz="16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家族が準備するものは何がありますか</a:t>
            </a:r>
            <a:endParaRPr kumimoji="0" sz="16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83" name="object 4">
            <a:extLst>
              <a:ext uri="{FF2B5EF4-FFF2-40B4-BE49-F238E27FC236}">
                <a16:creationId xmlns:a16="http://schemas.microsoft.com/office/drawing/2014/main" id="{EFC2CCAA-71A5-77E4-794F-258A1A1DB1A1}"/>
              </a:ext>
            </a:extLst>
          </p:cNvPr>
          <p:cNvSpPr txBox="1"/>
          <p:nvPr/>
        </p:nvSpPr>
        <p:spPr>
          <a:xfrm>
            <a:off x="1106410" y="2291493"/>
            <a:ext cx="4348147" cy="350672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>
              <a:lnSpc>
                <a:spcPct val="150000"/>
              </a:lnSpc>
            </a:pPr>
            <a:r>
              <a:rPr kumimoji="0" lang="ja-JP" altLang="en-US" sz="16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家族葬とはどんなものですか</a:t>
            </a:r>
            <a:endParaRPr kumimoji="0" sz="16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84" name="object 4">
            <a:extLst>
              <a:ext uri="{FF2B5EF4-FFF2-40B4-BE49-F238E27FC236}">
                <a16:creationId xmlns:a16="http://schemas.microsoft.com/office/drawing/2014/main" id="{CCDFE01B-B3C2-A285-7A78-FC2F59617530}"/>
              </a:ext>
            </a:extLst>
          </p:cNvPr>
          <p:cNvSpPr txBox="1"/>
          <p:nvPr/>
        </p:nvSpPr>
        <p:spPr>
          <a:xfrm>
            <a:off x="1106410" y="1274881"/>
            <a:ext cx="5925466" cy="661077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ja-JP" altLang="en-US" sz="14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endParaRPr kumimoji="0" sz="14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85" name="object 4">
            <a:extLst>
              <a:ext uri="{FF2B5EF4-FFF2-40B4-BE49-F238E27FC236}">
                <a16:creationId xmlns:a16="http://schemas.microsoft.com/office/drawing/2014/main" id="{7D992A7F-FD5B-420D-56A0-0673B50540F3}"/>
              </a:ext>
            </a:extLst>
          </p:cNvPr>
          <p:cNvSpPr txBox="1"/>
          <p:nvPr/>
        </p:nvSpPr>
        <p:spPr>
          <a:xfrm>
            <a:off x="1106410" y="4206905"/>
            <a:ext cx="5925466" cy="661077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defTabSz="914400"/>
            <a:r>
              <a:rPr kumimoji="0" lang="ja-JP" altLang="en-US" sz="1400" kern="0" dirty="0"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○○○○○○○○○○○○○○○○○○○○○○○○○○○○○○○○○○○○○○○○○○○○○○○○○○○○○○○○○○○○○○○○○○○○○○○○○○○○○○○○○○○○○○○</a:t>
            </a:r>
            <a:endParaRPr kumimoji="0" sz="1400" kern="0" dirty="0"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  <p:sp>
        <p:nvSpPr>
          <p:cNvPr id="86" name="object 4">
            <a:extLst>
              <a:ext uri="{FF2B5EF4-FFF2-40B4-BE49-F238E27FC236}">
                <a16:creationId xmlns:a16="http://schemas.microsoft.com/office/drawing/2014/main" id="{E55C1BC1-26A9-27A6-5330-F03A34B68AC2}"/>
              </a:ext>
            </a:extLst>
          </p:cNvPr>
          <p:cNvSpPr txBox="1"/>
          <p:nvPr/>
        </p:nvSpPr>
        <p:spPr>
          <a:xfrm>
            <a:off x="1894070" y="7039787"/>
            <a:ext cx="3987434" cy="322523"/>
          </a:xfrm>
          <a:prstGeom prst="rect">
            <a:avLst/>
          </a:prstGeom>
        </p:spPr>
        <p:txBody>
          <a:bodyPr vert="horz" wrap="square" lIns="0" tIns="14604" rIns="0" bIns="0" rtlCol="0">
            <a:spAutoFit/>
          </a:bodyPr>
          <a:lstStyle/>
          <a:p>
            <a:pPr algn="ctr" defTabSz="914400"/>
            <a:r>
              <a:rPr kumimoji="0" lang="ja-JP" altLang="en-US" sz="2000" kern="0" dirty="0">
                <a:solidFill>
                  <a:schemeClr val="bg1"/>
                </a:solidFill>
                <a:latin typeface="游明朝 Demibold" panose="02020600000000000000" pitchFamily="18" charset="-128"/>
                <a:ea typeface="游明朝 Demibold" panose="02020600000000000000" pitchFamily="18" charset="-128"/>
                <a:cs typeface="DINPro"/>
              </a:rPr>
              <a:t>お葬式プラン</a:t>
            </a:r>
            <a:endParaRPr kumimoji="0" lang="en-US" altLang="ja-JP" sz="2000" kern="0" dirty="0">
              <a:solidFill>
                <a:schemeClr val="bg1"/>
              </a:solidFill>
              <a:latin typeface="游明朝 Demibold" panose="02020600000000000000" pitchFamily="18" charset="-128"/>
              <a:ea typeface="游明朝 Demibold" panose="02020600000000000000" pitchFamily="18" charset="-128"/>
              <a:cs typeface="DINPro"/>
            </a:endParaRPr>
          </a:p>
        </p:txBody>
      </p:sp>
    </p:spTree>
    <p:extLst>
      <p:ext uri="{BB962C8B-B14F-4D97-AF65-F5344CB8AC3E}">
        <p14:creationId xmlns:p14="http://schemas.microsoft.com/office/powerpoint/2010/main" val="115369219"/>
      </p:ext>
    </p:extLst>
  </p:cSld>
  <p:clrMapOvr>
    <a:masterClrMapping/>
  </p:clrMapOvr>
</p:sld>
</file>

<file path=ppt/theme/theme1.xml><?xml version="1.0" encoding="utf-8"?>
<a:theme xmlns:a="http://schemas.openxmlformats.org/drawingml/2006/main" name="11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プレゼンテーション1" id="{D14BBAA0-EBDA-4F80-B5E5-6A060B58EB30}" vid="{E91C9F3B-FA2D-4D28-9E30-9B6A997020B2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11</Template>
  <TotalTime>0</TotalTime>
  <Words>741</Words>
  <Application>Microsoft Office PowerPoint</Application>
  <PresentationFormat>ユーザー設定</PresentationFormat>
  <Paragraphs>76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BIZ UDPゴシック</vt:lpstr>
      <vt:lpstr>HG丸ｺﾞｼｯｸM-PRO</vt:lpstr>
      <vt:lpstr>メイリオ</vt:lpstr>
      <vt:lpstr>游ゴシック</vt:lpstr>
      <vt:lpstr>游明朝</vt:lpstr>
      <vt:lpstr>游明朝 Demibold</vt:lpstr>
      <vt:lpstr>Arial</vt:lpstr>
      <vt:lpstr>Calibri</vt:lpstr>
      <vt:lpstr>Calibri Light</vt:lpstr>
      <vt:lpstr>11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2013-07-04T11:22:33Z</dcterms:created>
  <dcterms:modified xsi:type="dcterms:W3CDTF">2024-03-05T03:21:08Z</dcterms:modified>
</cp:coreProperties>
</file>

<file path=docProps/thumbnail.jpeg>
</file>